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g5qFatDSq5+nrsVxFxjB+wviRY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 Xin chao moi nguoi, cam on moi nguoi da tham gia vao khoa hoc FuSa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Buoi hom nay la ve phan session 1, overview ve FuSa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Truoc em cung gui tai lieu ve FuSa, anh chi em thay the nao.</a:t>
            </a:r>
            <a:br>
              <a:rPr lang="en-US"/>
            </a:br>
            <a:r>
              <a:rPr lang="en-US"/>
              <a:t>Tai lieu co de hieu khong ah, cam giac FuSa co de khong ah.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Em xin phep buoi nay nhu chia se kien thuc, kinh Nghiem ve FuSa.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Cac anh chi em da co kinh Nghiem lau nam, nen neu co gi khiem khuyet xin cac anh chi em dai xa cho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bbc5faea43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2bbc5faea43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bbc5faea4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2bbc5faea4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bbc5faea43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2bbc5faea43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bbc5faea43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2bbc5faea43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bbc5faea4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2bbc5faea4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bbc5faea43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2bbc5faea43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bbc5faea4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2bbc5faea4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bbc5faea4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2bbc5faea4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bbc5faea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2bbc5faea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bbc5faea43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2bbc5faea43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bbc5faea43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2bbc5faea43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bbc5faea4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2bbc5faea4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>
  <p:cSld name="タイトル スライド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60" y="1"/>
            <a:ext cx="9483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/>
          <p:nvPr/>
        </p:nvSpPr>
        <p:spPr>
          <a:xfrm>
            <a:off x="-40" y="-3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-20" y="-1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close up of a logo&#10;&#10;Description generated with high confidence"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254481" y="0"/>
            <a:ext cx="5937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 txBox="1"/>
          <p:nvPr>
            <p:ph type="ctrTitle"/>
          </p:nvPr>
        </p:nvSpPr>
        <p:spPr>
          <a:xfrm>
            <a:off x="583200" y="3250800"/>
            <a:ext cx="7725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 sz="3200">
                <a:solidFill>
                  <a:srgbClr val="0206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7"/>
          <p:cNvSpPr txBox="1"/>
          <p:nvPr>
            <p:ph idx="1" type="subTitle"/>
          </p:nvPr>
        </p:nvSpPr>
        <p:spPr>
          <a:xfrm>
            <a:off x="547200" y="4248000"/>
            <a:ext cx="6519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400"/>
              <a:buNone/>
              <a:defRPr sz="2400">
                <a:solidFill>
                  <a:srgbClr val="020673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C:\Users\HaLT15\Desktop\FPT Software Doc.png" id="311" name="Google Shape;3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459" y="2211768"/>
            <a:ext cx="1391941" cy="881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7"/>
          <p:cNvCxnSpPr/>
          <p:nvPr/>
        </p:nvCxnSpPr>
        <p:spPr>
          <a:xfrm>
            <a:off x="609985" y="4125108"/>
            <a:ext cx="5488951" cy="0"/>
          </a:xfrm>
          <a:prstGeom prst="straightConnector1">
            <a:avLst/>
          </a:prstGeom>
          <a:noFill/>
          <a:ln cap="flat" cmpd="sng" w="22225">
            <a:solidFill>
              <a:srgbClr val="01067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7"/>
          <p:cNvSpPr txBox="1"/>
          <p:nvPr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type="objTx">
  <p:cSld name="OBJECT_WITH_CAPTION_TEXT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0" name="Google Shape;1020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1" name="Google Shape;1021;p16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2" name="Google Shape;1022;p16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7"/>
          <p:cNvSpPr txBox="1"/>
          <p:nvPr>
            <p:ph type="title"/>
          </p:nvPr>
        </p:nvSpPr>
        <p:spPr>
          <a:xfrm>
            <a:off x="839788" y="885824"/>
            <a:ext cx="3932237" cy="1171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 sz="3200">
                <a:solidFill>
                  <a:srgbClr val="0206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17"/>
          <p:cNvSpPr/>
          <p:nvPr>
            <p:ph idx="2" type="pic"/>
          </p:nvPr>
        </p:nvSpPr>
        <p:spPr>
          <a:xfrm>
            <a:off x="5192713" y="885824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sz="1600">
                <a:solidFill>
                  <a:srgbClr val="02067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7" name="Google Shape;1027;p17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17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>
                <a:solidFill>
                  <a:srgbClr val="0206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18"/>
          <p:cNvSpPr txBox="1"/>
          <p:nvPr>
            <p:ph idx="1" type="body"/>
          </p:nvPr>
        </p:nvSpPr>
        <p:spPr>
          <a:xfrm rot="5400000">
            <a:off x="3574800" y="-1558800"/>
            <a:ext cx="5212800" cy="10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800"/>
              <a:buChar char="•"/>
              <a:defRPr>
                <a:solidFill>
                  <a:srgbClr val="020673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400"/>
              <a:buChar char="•"/>
              <a:defRPr>
                <a:solidFill>
                  <a:srgbClr val="020673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Char char="•"/>
              <a:defRPr>
                <a:solidFill>
                  <a:srgbClr val="020673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>
                <a:solidFill>
                  <a:srgbClr val="020673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>
                <a:solidFill>
                  <a:srgbClr val="02067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2" name="Google Shape;1032;p18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3" name="Google Shape;1033;p18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"/>
          <p:cNvSpPr txBox="1"/>
          <p:nvPr>
            <p:ph type="title"/>
          </p:nvPr>
        </p:nvSpPr>
        <p:spPr>
          <a:xfrm rot="5400000">
            <a:off x="7374731" y="2197894"/>
            <a:ext cx="53292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>
                <a:solidFill>
                  <a:srgbClr val="0206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19"/>
          <p:cNvSpPr txBox="1"/>
          <p:nvPr>
            <p:ph idx="1" type="body"/>
          </p:nvPr>
        </p:nvSpPr>
        <p:spPr>
          <a:xfrm rot="5400000">
            <a:off x="2040731" y="-354806"/>
            <a:ext cx="53292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800"/>
              <a:buChar char="•"/>
              <a:defRPr>
                <a:solidFill>
                  <a:srgbClr val="020673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400"/>
              <a:buChar char="•"/>
              <a:defRPr>
                <a:solidFill>
                  <a:srgbClr val="020673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Char char="•"/>
              <a:defRPr>
                <a:solidFill>
                  <a:srgbClr val="020673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>
                <a:solidFill>
                  <a:srgbClr val="020673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>
                <a:solidFill>
                  <a:srgbClr val="02067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7" name="Google Shape;1037;p19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8" name="Google Shape;1038;p19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ユーザー設定レイアウト">
  <p:cSld name="ユーザー設定レイアウト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0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20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20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3" name="Google Shape;10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460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5" name="Google Shape;1045;p20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rgbClr val="FFFFFF">
                  <a:alpha val="0"/>
                </a:srgbClr>
              </a:gs>
              <a:gs pos="66000">
                <a:srgbClr val="FFFFFF"/>
              </a:gs>
              <a:gs pos="83000">
                <a:srgbClr val="FFFFFF"/>
              </a:gs>
              <a:gs pos="100000">
                <a:schemeClr val="lt1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close up of a logo&#10;&#10;Description generated with high confidence" id="1046" name="Google Shape;10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254481" y="0"/>
            <a:ext cx="5937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aLT15\Desktop\FPT Software Doc.png" id="1047" name="Google Shape;10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839" y="2201693"/>
            <a:ext cx="2192401" cy="13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0"/>
          <p:cNvSpPr txBox="1"/>
          <p:nvPr>
            <p:ph idx="1" type="body"/>
          </p:nvPr>
        </p:nvSpPr>
        <p:spPr>
          <a:xfrm>
            <a:off x="313839" y="3724275"/>
            <a:ext cx="825866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4000"/>
              <a:buNone/>
              <a:defRPr b="1" sz="4000">
                <a:solidFill>
                  <a:srgbClr val="02067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1"/>
          <p:cNvSpPr txBox="1"/>
          <p:nvPr>
            <p:ph type="title"/>
          </p:nvPr>
        </p:nvSpPr>
        <p:spPr>
          <a:xfrm>
            <a:off x="572926" y="118002"/>
            <a:ext cx="9919228" cy="74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1"/>
          <p:cNvSpPr txBox="1"/>
          <p:nvPr>
            <p:ph idx="1" type="body"/>
          </p:nvPr>
        </p:nvSpPr>
        <p:spPr>
          <a:xfrm>
            <a:off x="572925" y="1064654"/>
            <a:ext cx="11173597" cy="511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2" name="Google Shape;1052;p21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3" name="Google Shape;10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667" y="699737"/>
            <a:ext cx="626303" cy="12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2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22"/>
          <p:cNvSpPr txBox="1"/>
          <p:nvPr>
            <p:ph idx="1" type="body"/>
          </p:nvPr>
        </p:nvSpPr>
        <p:spPr>
          <a:xfrm>
            <a:off x="572925" y="1064654"/>
            <a:ext cx="5473328" cy="511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7" name="Google Shape;1057;p22"/>
          <p:cNvSpPr txBox="1"/>
          <p:nvPr>
            <p:ph idx="2" type="body"/>
          </p:nvPr>
        </p:nvSpPr>
        <p:spPr>
          <a:xfrm>
            <a:off x="6265981" y="1064654"/>
            <a:ext cx="5473328" cy="511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8" name="Google Shape;1058;p22"/>
          <p:cNvSpPr txBox="1"/>
          <p:nvPr>
            <p:ph type="title"/>
          </p:nvPr>
        </p:nvSpPr>
        <p:spPr>
          <a:xfrm>
            <a:off x="572926" y="118002"/>
            <a:ext cx="9919228" cy="74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2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0" name="Google Shape;106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667" y="699737"/>
            <a:ext cx="626303" cy="12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3"/>
          <p:cNvSpPr txBox="1"/>
          <p:nvPr>
            <p:ph idx="1" type="body"/>
          </p:nvPr>
        </p:nvSpPr>
        <p:spPr>
          <a:xfrm>
            <a:off x="572925" y="1064653"/>
            <a:ext cx="5473328" cy="798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3" name="Google Shape;1063;p23"/>
          <p:cNvSpPr txBox="1"/>
          <p:nvPr>
            <p:ph idx="2" type="body"/>
          </p:nvPr>
        </p:nvSpPr>
        <p:spPr>
          <a:xfrm>
            <a:off x="6265981" y="1064653"/>
            <a:ext cx="5473328" cy="798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4" name="Google Shape;1064;p2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23"/>
          <p:cNvSpPr txBox="1"/>
          <p:nvPr>
            <p:ph type="title"/>
          </p:nvPr>
        </p:nvSpPr>
        <p:spPr>
          <a:xfrm>
            <a:off x="572926" y="118002"/>
            <a:ext cx="9919228" cy="74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6" name="Google Shape;1066;p23"/>
          <p:cNvSpPr txBox="1"/>
          <p:nvPr>
            <p:ph idx="3" type="body"/>
          </p:nvPr>
        </p:nvSpPr>
        <p:spPr>
          <a:xfrm>
            <a:off x="572925" y="2029988"/>
            <a:ext cx="5473328" cy="4146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7" name="Google Shape;1067;p23"/>
          <p:cNvSpPr txBox="1"/>
          <p:nvPr>
            <p:ph idx="4" type="body"/>
          </p:nvPr>
        </p:nvSpPr>
        <p:spPr>
          <a:xfrm>
            <a:off x="6265981" y="2029988"/>
            <a:ext cx="5473328" cy="4146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8" name="Google Shape;1068;p23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9" name="Google Shape;106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667" y="699737"/>
            <a:ext cx="626303" cy="12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4"/>
          <p:cNvSpPr txBox="1"/>
          <p:nvPr>
            <p:ph type="title"/>
          </p:nvPr>
        </p:nvSpPr>
        <p:spPr>
          <a:xfrm>
            <a:off x="445478" y="987425"/>
            <a:ext cx="4261957" cy="1069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24"/>
          <p:cNvSpPr txBox="1"/>
          <p:nvPr>
            <p:ph idx="1" type="body"/>
          </p:nvPr>
        </p:nvSpPr>
        <p:spPr>
          <a:xfrm>
            <a:off x="581888" y="2239717"/>
            <a:ext cx="4119065" cy="3937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73" name="Google Shape;1073;p24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24"/>
          <p:cNvSpPr txBox="1"/>
          <p:nvPr>
            <p:ph idx="2" type="body"/>
          </p:nvPr>
        </p:nvSpPr>
        <p:spPr>
          <a:xfrm>
            <a:off x="4918587" y="987424"/>
            <a:ext cx="6827936" cy="518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5" name="Google Shape;1075;p24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6" name="Google Shape;107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1887" y="1998779"/>
            <a:ext cx="775263" cy="15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5"/>
          <p:cNvSpPr/>
          <p:nvPr>
            <p:ph idx="2" type="pic"/>
          </p:nvPr>
        </p:nvSpPr>
        <p:spPr>
          <a:xfrm>
            <a:off x="4912105" y="987426"/>
            <a:ext cx="6834417" cy="5189537"/>
          </a:xfrm>
          <a:prstGeom prst="rect">
            <a:avLst/>
          </a:prstGeom>
          <a:noFill/>
          <a:ln>
            <a:noFill/>
          </a:ln>
        </p:spPr>
      </p:sp>
      <p:sp>
        <p:nvSpPr>
          <p:cNvPr id="1079" name="Google Shape;1079;p25"/>
          <p:cNvSpPr txBox="1"/>
          <p:nvPr>
            <p:ph idx="1" type="body"/>
          </p:nvPr>
        </p:nvSpPr>
        <p:spPr>
          <a:xfrm>
            <a:off x="458054" y="2239718"/>
            <a:ext cx="4251860" cy="3937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80" name="Google Shape;1080;p25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25"/>
          <p:cNvSpPr txBox="1"/>
          <p:nvPr>
            <p:ph type="title"/>
          </p:nvPr>
        </p:nvSpPr>
        <p:spPr>
          <a:xfrm>
            <a:off x="458054" y="987425"/>
            <a:ext cx="4251860" cy="1069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25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3" name="Google Shape;108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1887" y="1998779"/>
            <a:ext cx="775263" cy="15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8"/>
          <p:cNvSpPr txBox="1"/>
          <p:nvPr>
            <p:ph idx="1" type="body"/>
          </p:nvPr>
        </p:nvSpPr>
        <p:spPr>
          <a:xfrm>
            <a:off x="950400" y="1065600"/>
            <a:ext cx="10461600" cy="5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8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8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6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" name="Google Shape;1086;p26"/>
          <p:cNvSpPr txBox="1"/>
          <p:nvPr>
            <p:ph type="title"/>
          </p:nvPr>
        </p:nvSpPr>
        <p:spPr>
          <a:xfrm>
            <a:off x="572926" y="118002"/>
            <a:ext cx="9919228" cy="74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7" name="Google Shape;1087;p26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8" name="Google Shape;10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667" y="699737"/>
            <a:ext cx="626303" cy="12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7"/>
          <p:cNvSpPr txBox="1"/>
          <p:nvPr>
            <p:ph type="title"/>
          </p:nvPr>
        </p:nvSpPr>
        <p:spPr>
          <a:xfrm rot="5400000">
            <a:off x="7638134" y="2068575"/>
            <a:ext cx="5403241" cy="2813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1" name="Google Shape;1091;p27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27"/>
          <p:cNvSpPr txBox="1"/>
          <p:nvPr>
            <p:ph idx="1" type="body"/>
          </p:nvPr>
        </p:nvSpPr>
        <p:spPr>
          <a:xfrm rot="5400000">
            <a:off x="1950236" y="-603590"/>
            <a:ext cx="5403241" cy="815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33"/>
              <a:buChar char="•"/>
              <a:defRPr b="0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27"/>
          <p:cNvSpPr txBox="1"/>
          <p:nvPr>
            <p:ph idx="12" type="sldNum"/>
          </p:nvPr>
        </p:nvSpPr>
        <p:spPr>
          <a:xfrm>
            <a:off x="9185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8"/>
          <p:cNvSpPr/>
          <p:nvPr>
            <p:ph idx="2" type="pic"/>
          </p:nvPr>
        </p:nvSpPr>
        <p:spPr>
          <a:xfrm>
            <a:off x="0" y="-1"/>
            <a:ext cx="12192000" cy="36216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9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  <a:defRPr b="0" sz="48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8" name="Google Shape;1098;p29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67"/>
              <a:buNone/>
              <a:defRPr b="0" sz="1867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9" name="Google Shape;1099;p29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iry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0" name="Google Shape;1100;p29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iry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0"/>
          <p:cNvSpPr txBox="1"/>
          <p:nvPr>
            <p:ph type="title"/>
          </p:nvPr>
        </p:nvSpPr>
        <p:spPr>
          <a:xfrm>
            <a:off x="572926" y="118002"/>
            <a:ext cx="9919228" cy="74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30"/>
          <p:cNvSpPr txBox="1"/>
          <p:nvPr>
            <p:ph idx="1" type="body"/>
          </p:nvPr>
        </p:nvSpPr>
        <p:spPr>
          <a:xfrm>
            <a:off x="572925" y="1064654"/>
            <a:ext cx="11173597" cy="511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24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sz="1333">
                <a:solidFill>
                  <a:schemeClr val="dk1"/>
                </a:solidFill>
              </a:defRPr>
            </a:lvl1pPr>
            <a:lvl2pPr indent="-313245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2pPr>
            <a:lvl3pPr indent="-313245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3pPr>
            <a:lvl4pPr indent="-31324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4pPr>
            <a:lvl5pPr indent="-31324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白紙" showMasterSp="0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9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>
  <p:cSld name="セクション見出し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4" name="Google Shape;324;p10"/>
          <p:cNvSpPr txBox="1"/>
          <p:nvPr>
            <p:ph type="title"/>
          </p:nvPr>
        </p:nvSpPr>
        <p:spPr>
          <a:xfrm>
            <a:off x="1857600" y="3110400"/>
            <a:ext cx="7725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0"/>
          <p:cNvSpPr txBox="1"/>
          <p:nvPr>
            <p:ph idx="1" type="body"/>
          </p:nvPr>
        </p:nvSpPr>
        <p:spPr>
          <a:xfrm>
            <a:off x="1872000" y="3830400"/>
            <a:ext cx="772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400"/>
              <a:buNone/>
              <a:defRPr sz="2400">
                <a:solidFill>
                  <a:srgbClr val="02067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6" name="Google Shape;326;p10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10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8" name="Google Shape;328;p10"/>
          <p:cNvGrpSpPr/>
          <p:nvPr/>
        </p:nvGrpSpPr>
        <p:grpSpPr>
          <a:xfrm>
            <a:off x="1884903" y="20257"/>
            <a:ext cx="1139511" cy="3049143"/>
            <a:chOff x="1884903" y="20257"/>
            <a:chExt cx="1139511" cy="3049143"/>
          </a:xfrm>
        </p:grpSpPr>
        <p:grpSp>
          <p:nvGrpSpPr>
            <p:cNvPr id="329" name="Google Shape;329;p10"/>
            <p:cNvGrpSpPr/>
            <p:nvPr/>
          </p:nvGrpSpPr>
          <p:grpSpPr>
            <a:xfrm rot="5400000">
              <a:off x="813834" y="1091326"/>
              <a:ext cx="3049143" cy="907005"/>
              <a:chOff x="2138839" y="2257901"/>
              <a:chExt cx="7957185" cy="2366962"/>
            </a:xfrm>
          </p:grpSpPr>
          <p:sp>
            <p:nvSpPr>
              <p:cNvPr id="330" name="Google Shape;330;p10"/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1" name="Google Shape;331;p10"/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2" name="Google Shape;332;p10"/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3" name="Google Shape;333;p10"/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4" name="Google Shape;334;p10"/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5" name="Google Shape;335;p10"/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6" name="Google Shape;336;p10"/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7" name="Google Shape;337;p10"/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8" name="Google Shape;338;p10"/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39" name="Google Shape;339;p10"/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0" name="Google Shape;340;p10"/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1" name="Google Shape;341;p10"/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2" name="Google Shape;342;p10"/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3" name="Google Shape;343;p10"/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4" name="Google Shape;344;p10"/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5" name="Google Shape;345;p10"/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6" name="Google Shape;346;p10"/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7" name="Google Shape;347;p10"/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8" name="Google Shape;348;p10"/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49" name="Google Shape;349;p10"/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0" name="Google Shape;350;p10"/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1" name="Google Shape;351;p10"/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2" name="Google Shape;352;p10"/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3" name="Google Shape;353;p10"/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rect b="b" l="l" r="r" t="t"/>
                <a:pathLst>
                  <a:path extrusionOk="0" h="9525" w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4" name="Google Shape;354;p10"/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5" name="Google Shape;355;p10"/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6" name="Google Shape;356;p10"/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7" name="Google Shape;357;p10"/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8" name="Google Shape;358;p10"/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59" name="Google Shape;359;p10"/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0" name="Google Shape;360;p10"/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1" name="Google Shape;361;p10"/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2" name="Google Shape;362;p10"/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3" name="Google Shape;363;p10"/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4" name="Google Shape;364;p10"/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5" name="Google Shape;365;p10"/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6" name="Google Shape;366;p10"/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7" name="Google Shape;367;p10"/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8" name="Google Shape;368;p10"/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69" name="Google Shape;369;p10"/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0" name="Google Shape;370;p10"/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1" name="Google Shape;371;p10"/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2" name="Google Shape;372;p10"/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3" name="Google Shape;373;p10"/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4" name="Google Shape;374;p10"/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5" name="Google Shape;375;p10"/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6" name="Google Shape;376;p10"/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7" name="Google Shape;377;p10"/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8" name="Google Shape;378;p10"/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79" name="Google Shape;379;p10"/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0" name="Google Shape;380;p10"/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1" name="Google Shape;381;p10"/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2" name="Google Shape;382;p10"/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3" name="Google Shape;383;p10"/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4" name="Google Shape;384;p10"/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5" name="Google Shape;385;p10"/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6" name="Google Shape;386;p10"/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7" name="Google Shape;387;p10"/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8" name="Google Shape;388;p10"/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89" name="Google Shape;389;p10"/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0" name="Google Shape;390;p10"/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1" name="Google Shape;391;p10"/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2" name="Google Shape;392;p10"/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3" name="Google Shape;393;p10"/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4" name="Google Shape;394;p10"/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5" name="Google Shape;395;p10"/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6" name="Google Shape;396;p10"/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7" name="Google Shape;397;p10"/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8" name="Google Shape;398;p10"/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99" name="Google Shape;399;p10"/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0" name="Google Shape;400;p10"/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1" name="Google Shape;401;p10"/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2" name="Google Shape;402;p10"/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3" name="Google Shape;403;p10"/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5" name="Google Shape;405;p10"/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6" name="Google Shape;406;p10"/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7" name="Google Shape;407;p10"/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8" name="Google Shape;408;p10"/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09" name="Google Shape;409;p10"/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1" name="Google Shape;411;p10"/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2" name="Google Shape;412;p10"/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2" name="Google Shape;452;p10"/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3" name="Google Shape;453;p10"/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7" name="Google Shape;457;p10"/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2" name="Google Shape;462;p10"/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3" name="Google Shape;463;p10"/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4" name="Google Shape;464;p10"/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6" name="Google Shape;466;p10"/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7" name="Google Shape;467;p10"/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69" name="Google Shape;469;p10"/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0" name="Google Shape;470;p10"/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1" name="Google Shape;471;p10"/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5" name="Google Shape;485;p10"/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6" name="Google Shape;486;p10"/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7" name="Google Shape;487;p10"/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8" name="Google Shape;488;p10"/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89" name="Google Shape;489;p10"/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0" name="Google Shape;490;p10"/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1" name="Google Shape;491;p10"/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2" name="Google Shape;492;p10"/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3" name="Google Shape;493;p10"/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4" name="Google Shape;494;p10"/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5" name="Google Shape;495;p10"/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6" name="Google Shape;496;p10"/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7" name="Google Shape;497;p10"/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8" name="Google Shape;498;p10"/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499" name="Google Shape;499;p10"/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0" name="Google Shape;500;p10"/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1" name="Google Shape;501;p10"/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2" name="Google Shape;502;p10"/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3" name="Google Shape;503;p10"/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4" name="Google Shape;504;p10"/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5" name="Google Shape;505;p10"/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6" name="Google Shape;506;p10"/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7" name="Google Shape;507;p10"/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8" name="Google Shape;508;p10"/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09" name="Google Shape;509;p10"/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0" name="Google Shape;510;p10"/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1" name="Google Shape;511;p10"/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2" name="Google Shape;512;p10"/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3" name="Google Shape;513;p10"/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4" name="Google Shape;514;p10"/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5" name="Google Shape;515;p10"/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6" name="Google Shape;516;p10"/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7" name="Google Shape;517;p10"/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8" name="Google Shape;518;p10"/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19" name="Google Shape;519;p10"/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0" name="Google Shape;520;p10"/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1" name="Google Shape;521;p10"/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2" name="Google Shape;522;p10"/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6" name="Google Shape;526;p10"/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7" name="Google Shape;527;p10"/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8" name="Google Shape;528;p10"/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3" name="Google Shape;533;p10"/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4" name="Google Shape;534;p10"/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5" name="Google Shape;535;p10"/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0" name="Google Shape;540;p10"/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1" name="Google Shape;541;p10"/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2" name="Google Shape;542;p10"/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3" name="Google Shape;543;p10"/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4" name="Google Shape;544;p10"/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5" name="Google Shape;545;p10"/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6" name="Google Shape;546;p10"/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7" name="Google Shape;547;p10"/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8" name="Google Shape;548;p10"/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49" name="Google Shape;549;p10"/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0" name="Google Shape;550;p10"/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1" name="Google Shape;551;p10"/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2" name="Google Shape;552;p10"/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3" name="Google Shape;553;p10"/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4" name="Google Shape;554;p10"/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5" name="Google Shape;555;p10"/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6" name="Google Shape;556;p10"/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7" name="Google Shape;557;p10"/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3" name="Google Shape;563;p10"/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4" name="Google Shape;564;p10"/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7" name="Google Shape;577;p10"/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0" name="Google Shape;580;p10"/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1" name="Google Shape;581;p10"/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2" name="Google Shape;582;p10"/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4" name="Google Shape;584;p10"/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5" name="Google Shape;585;p10"/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6" name="Google Shape;586;p10"/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7" name="Google Shape;587;p10"/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89" name="Google Shape;589;p10"/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0" name="Google Shape;590;p10"/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1" name="Google Shape;591;p10"/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2" name="Google Shape;592;p10"/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3" name="Google Shape;593;p10"/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4" name="Google Shape;594;p10"/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5" name="Google Shape;595;p10"/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6" name="Google Shape;596;p10"/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7" name="Google Shape;597;p10"/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8" name="Google Shape;598;p10"/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0" name="Google Shape;600;p10"/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1" name="Google Shape;601;p10"/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2" name="Google Shape;602;p10"/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3" name="Google Shape;603;p10"/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4" name="Google Shape;604;p10"/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5" name="Google Shape;605;p10"/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6" name="Google Shape;606;p10"/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7" name="Google Shape;607;p10"/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8" name="Google Shape;608;p10"/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09" name="Google Shape;609;p10"/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0" name="Google Shape;610;p10"/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1" name="Google Shape;611;p10"/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2" name="Google Shape;612;p10"/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3" name="Google Shape;613;p10"/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4" name="Google Shape;614;p10"/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5" name="Google Shape;615;p10"/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6" name="Google Shape;616;p10"/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7" name="Google Shape;617;p10"/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8" name="Google Shape;618;p10"/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19" name="Google Shape;619;p10"/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0" name="Google Shape;620;p10"/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5" name="Google Shape;625;p10"/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8" name="Google Shape;628;p10"/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29" name="Google Shape;629;p10"/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0" name="Google Shape;630;p10"/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1" name="Google Shape;631;p10"/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2" name="Google Shape;632;p10"/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3" name="Google Shape;633;p10"/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4" name="Google Shape;634;p10"/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5" name="Google Shape;635;p10"/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6" name="Google Shape;636;p10"/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7" name="Google Shape;637;p10"/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8" name="Google Shape;638;p10"/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39" name="Google Shape;639;p10"/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0" name="Google Shape;640;p10"/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1" name="Google Shape;641;p10"/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2" name="Google Shape;642;p10"/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3" name="Google Shape;643;p10"/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4" name="Google Shape;644;p10"/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5" name="Google Shape;645;p10"/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6" name="Google Shape;646;p10"/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7" name="Google Shape;647;p10"/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8" name="Google Shape;648;p10"/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49" name="Google Shape;649;p10"/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0" name="Google Shape;650;p10"/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1" name="Google Shape;651;p10"/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2" name="Google Shape;652;p10"/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3" name="Google Shape;653;p10"/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4" name="Google Shape;654;p10"/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5" name="Google Shape;655;p10"/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6" name="Google Shape;656;p10"/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7" name="Google Shape;657;p10"/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8" name="Google Shape;658;p10"/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59" name="Google Shape;659;p10"/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0" name="Google Shape;660;p10"/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1" name="Google Shape;661;p10"/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2" name="Google Shape;662;p10"/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3" name="Google Shape;663;p10"/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4" name="Google Shape;664;p10"/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5" name="Google Shape;665;p10"/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6" name="Google Shape;666;p10"/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7" name="Google Shape;667;p10"/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8" name="Google Shape;668;p10"/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69" name="Google Shape;669;p10"/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0" name="Google Shape;670;p10"/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1" name="Google Shape;671;p10"/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2" name="Google Shape;672;p10"/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3" name="Google Shape;673;p10"/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4" name="Google Shape;674;p10"/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5" name="Google Shape;675;p10"/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6" name="Google Shape;676;p10"/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7" name="Google Shape;677;p10"/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8" name="Google Shape;678;p10"/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79" name="Google Shape;679;p10"/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0" name="Google Shape;680;p10"/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1" name="Google Shape;681;p10"/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2" name="Google Shape;682;p10"/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3" name="Google Shape;683;p10"/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4" name="Google Shape;684;p10"/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5" name="Google Shape;685;p10"/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6" name="Google Shape;686;p10"/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7" name="Google Shape;687;p10"/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8" name="Google Shape;688;p10"/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89" name="Google Shape;689;p10"/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0" name="Google Shape;690;p10"/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1" name="Google Shape;691;p10"/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2" name="Google Shape;692;p10"/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3" name="Google Shape;693;p10"/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4" name="Google Shape;694;p10"/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5" name="Google Shape;695;p10"/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6" name="Google Shape;696;p10"/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7" name="Google Shape;697;p10"/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8" name="Google Shape;698;p10"/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699" name="Google Shape;699;p10"/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0" name="Google Shape;700;p10"/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1" name="Google Shape;701;p10"/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rect b="b" l="l" r="r" t="t"/>
                <a:pathLst>
                  <a:path extrusionOk="0" h="104775" w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2" name="Google Shape;702;p10"/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3" name="Google Shape;703;p10"/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4" name="Google Shape;704;p10"/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5" name="Google Shape;705;p10"/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6" name="Google Shape;706;p10"/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7" name="Google Shape;707;p10"/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8" name="Google Shape;708;p10"/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09" name="Google Shape;709;p10"/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0" name="Google Shape;710;p10"/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1" name="Google Shape;711;p10"/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2" name="Google Shape;712;p10"/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3" name="Google Shape;713;p10"/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4" name="Google Shape;714;p10"/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5" name="Google Shape;715;p10"/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8" name="Google Shape;748;p10"/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49" name="Google Shape;749;p10"/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0" name="Google Shape;750;p10"/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1" name="Google Shape;751;p10"/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2" name="Google Shape;752;p10"/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3" name="Google Shape;753;p10"/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4" name="Google Shape;754;p10"/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5" name="Google Shape;755;p10"/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6" name="Google Shape;756;p10"/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7" name="Google Shape;757;p10"/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8" name="Google Shape;758;p10"/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59" name="Google Shape;759;p10"/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0" name="Google Shape;760;p10"/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1" name="Google Shape;761;p10"/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2" name="Google Shape;762;p10"/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3" name="Google Shape;763;p10"/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4" name="Google Shape;764;p10"/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5" name="Google Shape;765;p10"/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6" name="Google Shape;766;p10"/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7" name="Google Shape;767;p10"/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8" name="Google Shape;768;p10"/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69" name="Google Shape;769;p10"/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0" name="Google Shape;770;p10"/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1" name="Google Shape;771;p10"/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2" name="Google Shape;772;p10"/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3" name="Google Shape;773;p10"/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rect b="b" l="l" r="r" t="t"/>
                <a:pathLst>
                  <a:path extrusionOk="0" h="123825" w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4" name="Google Shape;774;p10"/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5" name="Google Shape;775;p10"/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6" name="Google Shape;776;p10"/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7" name="Google Shape;777;p10"/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8" name="Google Shape;778;p10"/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79" name="Google Shape;779;p10"/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0" name="Google Shape;780;p10"/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1" name="Google Shape;781;p10"/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2" name="Google Shape;782;p10"/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3" name="Google Shape;783;p10"/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4" name="Google Shape;784;p10"/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5" name="Google Shape;785;p10"/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6" name="Google Shape;786;p10"/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7" name="Google Shape;787;p10"/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8" name="Google Shape;788;p10"/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89" name="Google Shape;789;p10"/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0" name="Google Shape;790;p10"/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1" name="Google Shape;791;p10"/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2" name="Google Shape;792;p10"/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3" name="Google Shape;793;p10"/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4" name="Google Shape;794;p10"/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5" name="Google Shape;795;p10"/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6" name="Google Shape;796;p10"/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7" name="Google Shape;797;p10"/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rect b="b" l="l" r="r" t="t"/>
                <a:pathLst>
                  <a:path extrusionOk="0" h="133350" w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8" name="Google Shape;798;p10"/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799" name="Google Shape;799;p10"/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0" name="Google Shape;800;p10"/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1" name="Google Shape;801;p10"/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2" name="Google Shape;802;p10"/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3" name="Google Shape;803;p10"/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4" name="Google Shape;804;p10"/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5" name="Google Shape;805;p10"/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6" name="Google Shape;806;p10"/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7" name="Google Shape;807;p10"/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8" name="Google Shape;808;p10"/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809" name="Google Shape;809;p10"/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rect b="b" l="l" r="r" t="t"/>
                <a:pathLst>
                  <a:path extrusionOk="0" h="142875" w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127F">
                      <a:alpha val="89803"/>
                    </a:srgbClr>
                  </a:gs>
                  <a:gs pos="52999">
                    <a:srgbClr val="160976"/>
                  </a:gs>
                  <a:gs pos="84000">
                    <a:srgbClr val="010673"/>
                  </a:gs>
                  <a:gs pos="100000">
                    <a:srgbClr val="010673"/>
                  </a:gs>
                </a:gsLst>
                <a:lin ang="8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iry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</p:grpSp>
        <p:sp>
          <p:nvSpPr>
            <p:cNvPr id="810" name="Google Shape;810;p10"/>
            <p:cNvSpPr/>
            <p:nvPr/>
          </p:nvSpPr>
          <p:spPr>
            <a:xfrm rot="5400000">
              <a:off x="2996310" y="3065750"/>
              <a:ext cx="3650" cy="3650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1" name="Google Shape;811;p10"/>
            <p:cNvSpPr/>
            <p:nvPr/>
          </p:nvSpPr>
          <p:spPr>
            <a:xfrm rot="5400000">
              <a:off x="2918931" y="3065750"/>
              <a:ext cx="3650" cy="3650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2" name="Google Shape;812;p10"/>
            <p:cNvSpPr/>
            <p:nvPr/>
          </p:nvSpPr>
          <p:spPr>
            <a:xfrm rot="5400000">
              <a:off x="2841188" y="3065750"/>
              <a:ext cx="3650" cy="3650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3" name="Google Shape;813;p10"/>
            <p:cNvSpPr/>
            <p:nvPr/>
          </p:nvSpPr>
          <p:spPr>
            <a:xfrm rot="5400000">
              <a:off x="2996675" y="2988006"/>
              <a:ext cx="3650" cy="3650"/>
            </a:xfrm>
            <a:custGeom>
              <a:rect b="b" l="l" r="r" t="t"/>
              <a:pathLst>
                <a:path extrusionOk="0" h="9525" w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4" name="Google Shape;814;p10"/>
            <p:cNvSpPr/>
            <p:nvPr/>
          </p:nvSpPr>
          <p:spPr>
            <a:xfrm rot="5400000">
              <a:off x="2919296" y="2988006"/>
              <a:ext cx="3650" cy="3650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5" name="Google Shape;815;p10"/>
            <p:cNvSpPr/>
            <p:nvPr/>
          </p:nvSpPr>
          <p:spPr>
            <a:xfrm rot="5400000">
              <a:off x="2841553" y="2988006"/>
              <a:ext cx="3650" cy="3650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6" name="Google Shape;816;p10"/>
            <p:cNvSpPr/>
            <p:nvPr/>
          </p:nvSpPr>
          <p:spPr>
            <a:xfrm rot="5400000">
              <a:off x="2993755" y="2909898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7" name="Google Shape;817;p10"/>
            <p:cNvSpPr/>
            <p:nvPr/>
          </p:nvSpPr>
          <p:spPr>
            <a:xfrm rot="5400000">
              <a:off x="2916376" y="2909898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8" name="Google Shape;818;p10"/>
            <p:cNvSpPr/>
            <p:nvPr/>
          </p:nvSpPr>
          <p:spPr>
            <a:xfrm rot="5400000">
              <a:off x="2838633" y="2909898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9" name="Google Shape;819;p10"/>
            <p:cNvSpPr/>
            <p:nvPr/>
          </p:nvSpPr>
          <p:spPr>
            <a:xfrm rot="5400000">
              <a:off x="2994120" y="2832155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 rot="5400000">
              <a:off x="2916741" y="2832155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 rot="5400000">
              <a:off x="2838998" y="2832155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2" name="Google Shape;822;p10"/>
            <p:cNvSpPr/>
            <p:nvPr/>
          </p:nvSpPr>
          <p:spPr>
            <a:xfrm rot="5400000">
              <a:off x="2994850" y="2753681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3" name="Google Shape;823;p10"/>
            <p:cNvSpPr/>
            <p:nvPr/>
          </p:nvSpPr>
          <p:spPr>
            <a:xfrm rot="5400000">
              <a:off x="2917471" y="2753681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 rot="5400000">
              <a:off x="2839728" y="2753681"/>
              <a:ext cx="7300" cy="7300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7" name="Google Shape;827;p10"/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8" name="Google Shape;828;p10"/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9" name="Google Shape;829;p10"/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0" name="Google Shape;830;p10"/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1" name="Google Shape;831;p10"/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2" name="Google Shape;832;p10"/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4" name="Google Shape;834;p10"/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5" name="Google Shape;835;p10"/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6" name="Google Shape;836;p10"/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7" name="Google Shape;837;p10"/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8" name="Google Shape;838;p10"/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9" name="Google Shape;839;p10"/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0" name="Google Shape;840;p10"/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1" name="Google Shape;841;p10"/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2" name="Google Shape;842;p10"/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3" name="Google Shape;843;p10"/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4" name="Google Shape;844;p10"/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5" name="Google Shape;845;p10"/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6" name="Google Shape;846;p10"/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7" name="Google Shape;847;p10"/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8" name="Google Shape;848;p10"/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9" name="Google Shape;849;p10"/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0" name="Google Shape;850;p10"/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1" name="Google Shape;851;p10"/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2" name="Google Shape;852;p10"/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3" name="Google Shape;853;p10"/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4" name="Google Shape;854;p10"/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5" name="Google Shape;855;p10"/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6" name="Google Shape;856;p10"/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7" name="Google Shape;857;p10"/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8" name="Google Shape;858;p10"/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9" name="Google Shape;859;p10"/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0" name="Google Shape;860;p10"/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1" name="Google Shape;861;p10"/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2" name="Google Shape;862;p10"/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3" name="Google Shape;863;p10"/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4" name="Google Shape;864;p10"/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5" name="Google Shape;865;p10"/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6" name="Google Shape;866;p10"/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7" name="Google Shape;867;p10"/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8" name="Google Shape;868;p10"/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9" name="Google Shape;869;p10"/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0" name="Google Shape;870;p10"/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1" name="Google Shape;871;p10"/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2" name="Google Shape;872;p10"/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3" name="Google Shape;873;p10"/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4" name="Google Shape;874;p10"/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5" name="Google Shape;875;p10"/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6" name="Google Shape;876;p10"/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7" name="Google Shape;877;p10"/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8" name="Google Shape;878;p10"/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9" name="Google Shape;879;p10"/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0" name="Google Shape;880;p10"/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1" name="Google Shape;881;p10"/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2" name="Google Shape;882;p10"/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3" name="Google Shape;883;p10"/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4" name="Google Shape;884;p10"/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5" name="Google Shape;885;p10"/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6" name="Google Shape;886;p10"/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7" name="Google Shape;887;p10"/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8" name="Google Shape;888;p10"/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9" name="Google Shape;889;p10"/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0" name="Google Shape;890;p10"/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1" name="Google Shape;891;p10"/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2" name="Google Shape;892;p10"/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3" name="Google Shape;893;p10"/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4" name="Google Shape;894;p10"/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5" name="Google Shape;895;p10"/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6" name="Google Shape;896;p10"/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7" name="Google Shape;897;p10"/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8" name="Google Shape;898;p10"/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9" name="Google Shape;899;p10"/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0" name="Google Shape;900;p10"/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1" name="Google Shape;901;p10"/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rect b="b" l="l" r="r" t="t"/>
              <a:pathLst>
                <a:path extrusionOk="0" h="104775" w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rect b="b" l="l" r="r" t="t"/>
              <a:pathLst>
                <a:path extrusionOk="0" h="114300" w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rect b="b" l="l" r="r" t="t"/>
              <a:pathLst>
                <a:path extrusionOk="0" h="114300" w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rect b="b" l="l" r="r" t="t"/>
              <a:pathLst>
                <a:path extrusionOk="0" h="114300" w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rect b="b" l="l" r="r" t="t"/>
              <a:pathLst>
                <a:path extrusionOk="0" h="114300" w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rect b="b" l="l" r="r" t="t"/>
              <a:pathLst>
                <a:path extrusionOk="0" h="114300" w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8" name="Google Shape;908;p10"/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rect b="b" l="l" r="r" t="t"/>
              <a:pathLst>
                <a:path extrusionOk="0" h="114300" w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9" name="Google Shape;909;p10"/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0" name="Google Shape;910;p10"/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1" name="Google Shape;911;p10"/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2" name="Google Shape;912;p10"/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3" name="Google Shape;913;p10"/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4" name="Google Shape;914;p10"/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5" name="Google Shape;915;p10"/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6" name="Google Shape;916;p10"/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7" name="Google Shape;917;p10"/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8" name="Google Shape;918;p10"/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9" name="Google Shape;919;p10"/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0" name="Google Shape;920;p10"/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rect b="b" l="l" r="r" t="t"/>
              <a:pathLst>
                <a:path extrusionOk="0" h="123825" w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1" name="Google Shape;921;p10"/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rect b="b" l="l" r="r" t="t"/>
              <a:pathLst>
                <a:path extrusionOk="0" h="133350" w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2" name="Google Shape;922;p10"/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rect b="b" l="l" r="r" t="t"/>
              <a:pathLst>
                <a:path extrusionOk="0" h="133350" w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3" name="Google Shape;923;p10"/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rect b="b" l="l" r="r" t="t"/>
              <a:pathLst>
                <a:path extrusionOk="0" h="133350" w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4" name="Google Shape;924;p10"/>
            <p:cNvSpPr/>
            <p:nvPr/>
          </p:nvSpPr>
          <p:spPr>
            <a:xfrm rot="5400000">
              <a:off x="2972585" y="98365"/>
              <a:ext cx="51099" cy="51099"/>
            </a:xfrm>
            <a:custGeom>
              <a:rect b="b" l="l" r="r" t="t"/>
              <a:pathLst>
                <a:path extrusionOk="0" h="133350" w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5" name="Google Shape;925;p10"/>
            <p:cNvSpPr/>
            <p:nvPr/>
          </p:nvSpPr>
          <p:spPr>
            <a:xfrm rot="5400000">
              <a:off x="2895207" y="98365"/>
              <a:ext cx="51099" cy="51099"/>
            </a:xfrm>
            <a:custGeom>
              <a:rect b="b" l="l" r="r" t="t"/>
              <a:pathLst>
                <a:path extrusionOk="0" h="133350" w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6" name="Google Shape;926;p10"/>
            <p:cNvSpPr/>
            <p:nvPr/>
          </p:nvSpPr>
          <p:spPr>
            <a:xfrm rot="5400000">
              <a:off x="2817464" y="98365"/>
              <a:ext cx="51099" cy="51099"/>
            </a:xfrm>
            <a:custGeom>
              <a:rect b="b" l="l" r="r" t="t"/>
              <a:pathLst>
                <a:path extrusionOk="0" h="133350" w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7" name="Google Shape;927;p10"/>
            <p:cNvSpPr/>
            <p:nvPr/>
          </p:nvSpPr>
          <p:spPr>
            <a:xfrm rot="5400000">
              <a:off x="2969665" y="20257"/>
              <a:ext cx="54749" cy="54749"/>
            </a:xfrm>
            <a:custGeom>
              <a:rect b="b" l="l" r="r" t="t"/>
              <a:pathLst>
                <a:path extrusionOk="0" h="142875" w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8" name="Google Shape;928;p10"/>
            <p:cNvSpPr/>
            <p:nvPr/>
          </p:nvSpPr>
          <p:spPr>
            <a:xfrm rot="5400000">
              <a:off x="2892287" y="20257"/>
              <a:ext cx="54749" cy="54749"/>
            </a:xfrm>
            <a:custGeom>
              <a:rect b="b" l="l" r="r" t="t"/>
              <a:pathLst>
                <a:path extrusionOk="0" h="142875" w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9" name="Google Shape;929;p10"/>
            <p:cNvSpPr/>
            <p:nvPr/>
          </p:nvSpPr>
          <p:spPr>
            <a:xfrm rot="5400000">
              <a:off x="2814544" y="20257"/>
              <a:ext cx="54749" cy="54749"/>
            </a:xfrm>
            <a:custGeom>
              <a:rect b="b" l="l" r="r" t="t"/>
              <a:pathLst>
                <a:path extrusionOk="0" h="142875" w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pic>
        <p:nvPicPr>
          <p:cNvPr descr="C:\Users\HaLT15\Desktop\FPT Software Doc.png" id="930" name="Google Shape;93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951" y="3215146"/>
            <a:ext cx="675249" cy="427707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0"/>
          <p:cNvSpPr txBox="1"/>
          <p:nvPr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0"/>
          <p:cNvSpPr txBox="1"/>
          <p:nvPr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0"/>
          <p:cNvSpPr txBox="1"/>
          <p:nvPr>
            <p:ph idx="2" type="body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1"/>
          <p:cNvSpPr txBox="1"/>
          <p:nvPr>
            <p:ph idx="1" type="body"/>
          </p:nvPr>
        </p:nvSpPr>
        <p:spPr>
          <a:xfrm>
            <a:off x="950400" y="1065600"/>
            <a:ext cx="5181600" cy="5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11"/>
          <p:cNvSpPr txBox="1"/>
          <p:nvPr>
            <p:ph idx="2" type="body"/>
          </p:nvPr>
        </p:nvSpPr>
        <p:spPr>
          <a:xfrm>
            <a:off x="6230400" y="1065600"/>
            <a:ext cx="5181600" cy="5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8" name="Google Shape;938;p11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" name="Google Shape;939;p11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2"/>
          <p:cNvSpPr txBox="1"/>
          <p:nvPr>
            <p:ph type="title"/>
          </p:nvPr>
        </p:nvSpPr>
        <p:spPr>
          <a:xfrm>
            <a:off x="950400" y="277200"/>
            <a:ext cx="10515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12"/>
          <p:cNvSpPr txBox="1"/>
          <p:nvPr>
            <p:ph idx="1" type="body"/>
          </p:nvPr>
        </p:nvSpPr>
        <p:spPr>
          <a:xfrm>
            <a:off x="950400" y="1065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3" name="Google Shape;943;p12"/>
          <p:cNvSpPr txBox="1"/>
          <p:nvPr>
            <p:ph idx="2" type="body"/>
          </p:nvPr>
        </p:nvSpPr>
        <p:spPr>
          <a:xfrm>
            <a:off x="950400" y="1981200"/>
            <a:ext cx="5157787" cy="420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12"/>
          <p:cNvSpPr txBox="1"/>
          <p:nvPr>
            <p:ph idx="3" type="body"/>
          </p:nvPr>
        </p:nvSpPr>
        <p:spPr>
          <a:xfrm>
            <a:off x="6282812" y="1065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5" name="Google Shape;945;p12"/>
          <p:cNvSpPr txBox="1"/>
          <p:nvPr>
            <p:ph idx="4" type="body"/>
          </p:nvPr>
        </p:nvSpPr>
        <p:spPr>
          <a:xfrm>
            <a:off x="6282812" y="1981200"/>
            <a:ext cx="5183188" cy="420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12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7" name="Google Shape;947;p12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>
  <p:cSld name="タイトルのみ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3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13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1" name="Google Shape;951;p13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3"/>
          <p:cNvSpPr/>
          <p:nvPr/>
        </p:nvSpPr>
        <p:spPr>
          <a:xfrm>
            <a:off x="871311" y="1309376"/>
            <a:ext cx="2033562" cy="2033562"/>
          </a:xfrm>
          <a:prstGeom prst="ellipse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953" name="Google Shape;953;p13"/>
          <p:cNvGrpSpPr/>
          <p:nvPr/>
        </p:nvGrpSpPr>
        <p:grpSpPr>
          <a:xfrm>
            <a:off x="745732" y="1183797"/>
            <a:ext cx="5138804" cy="2284720"/>
            <a:chOff x="745732" y="1473112"/>
            <a:chExt cx="5138804" cy="2284720"/>
          </a:xfrm>
        </p:grpSpPr>
        <p:sp>
          <p:nvSpPr>
            <p:cNvPr id="954" name="Google Shape;954;p13"/>
            <p:cNvSpPr/>
            <p:nvPr/>
          </p:nvSpPr>
          <p:spPr>
            <a:xfrm rot="10800000">
              <a:off x="745732" y="1473112"/>
              <a:ext cx="2284720" cy="2284720"/>
            </a:xfrm>
            <a:prstGeom prst="arc">
              <a:avLst>
                <a:gd fmla="val 6123682" name="adj1"/>
                <a:gd fmla="val 10016834" name="adj2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cxnSp>
          <p:nvCxnSpPr>
            <p:cNvPr id="955" name="Google Shape;955;p13"/>
            <p:cNvCxnSpPr>
              <a:endCxn id="954" idx="2"/>
            </p:cNvCxnSpPr>
            <p:nvPr/>
          </p:nvCxnSpPr>
          <p:spPr>
            <a:xfrm rot="10800000">
              <a:off x="3000936" y="2357472"/>
              <a:ext cx="2883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56" name="Google Shape;956;p13"/>
          <p:cNvSpPr/>
          <p:nvPr/>
        </p:nvSpPr>
        <p:spPr>
          <a:xfrm>
            <a:off x="3138862" y="1463487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57" name="Google Shape;957;p13"/>
          <p:cNvSpPr/>
          <p:nvPr/>
        </p:nvSpPr>
        <p:spPr>
          <a:xfrm>
            <a:off x="6604164" y="1309376"/>
            <a:ext cx="2033562" cy="2033562"/>
          </a:xfrm>
          <a:prstGeom prst="ellipse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958" name="Google Shape;958;p13"/>
          <p:cNvGrpSpPr/>
          <p:nvPr/>
        </p:nvGrpSpPr>
        <p:grpSpPr>
          <a:xfrm>
            <a:off x="6478585" y="1183797"/>
            <a:ext cx="5138804" cy="2284720"/>
            <a:chOff x="6478585" y="1473112"/>
            <a:chExt cx="5138804" cy="2284720"/>
          </a:xfrm>
        </p:grpSpPr>
        <p:sp>
          <p:nvSpPr>
            <p:cNvPr id="959" name="Google Shape;959;p13"/>
            <p:cNvSpPr/>
            <p:nvPr/>
          </p:nvSpPr>
          <p:spPr>
            <a:xfrm rot="10800000">
              <a:off x="6478585" y="1473112"/>
              <a:ext cx="2284720" cy="2284720"/>
            </a:xfrm>
            <a:prstGeom prst="arc">
              <a:avLst>
                <a:gd fmla="val 6123682" name="adj1"/>
                <a:gd fmla="val 10016834" name="adj2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cxnSp>
          <p:nvCxnSpPr>
            <p:cNvPr id="960" name="Google Shape;960;p13"/>
            <p:cNvCxnSpPr>
              <a:endCxn id="959" idx="2"/>
            </p:cNvCxnSpPr>
            <p:nvPr/>
          </p:nvCxnSpPr>
          <p:spPr>
            <a:xfrm rot="10800000">
              <a:off x="8733789" y="2357472"/>
              <a:ext cx="2883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1" name="Google Shape;961;p13"/>
          <p:cNvSpPr/>
          <p:nvPr/>
        </p:nvSpPr>
        <p:spPr>
          <a:xfrm>
            <a:off x="8871715" y="1463487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962" name="Google Shape;962;p13"/>
          <p:cNvGrpSpPr/>
          <p:nvPr/>
        </p:nvGrpSpPr>
        <p:grpSpPr>
          <a:xfrm>
            <a:off x="745732" y="3712232"/>
            <a:ext cx="5138804" cy="2284720"/>
            <a:chOff x="573326" y="1181694"/>
            <a:chExt cx="5138804" cy="2284720"/>
          </a:xfrm>
        </p:grpSpPr>
        <p:sp>
          <p:nvSpPr>
            <p:cNvPr id="963" name="Google Shape;963;p13"/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64" name="Google Shape;964;p13"/>
            <p:cNvSpPr/>
            <p:nvPr/>
          </p:nvSpPr>
          <p:spPr>
            <a:xfrm rot="10800000">
              <a:off x="573326" y="1181694"/>
              <a:ext cx="2284720" cy="2284720"/>
            </a:xfrm>
            <a:prstGeom prst="arc">
              <a:avLst>
                <a:gd fmla="val 6123682" name="adj1"/>
                <a:gd fmla="val 10016834" name="adj2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cxnSp>
          <p:nvCxnSpPr>
            <p:cNvPr id="965" name="Google Shape;965;p13"/>
            <p:cNvCxnSpPr>
              <a:endCxn id="964" idx="2"/>
            </p:cNvCxnSpPr>
            <p:nvPr/>
          </p:nvCxnSpPr>
          <p:spPr>
            <a:xfrm rot="10800000">
              <a:off x="2828530" y="2066054"/>
              <a:ext cx="2883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6" name="Google Shape;966;p13"/>
          <p:cNvSpPr/>
          <p:nvPr/>
        </p:nvSpPr>
        <p:spPr>
          <a:xfrm>
            <a:off x="3138862" y="3991922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967" name="Google Shape;967;p13"/>
          <p:cNvGrpSpPr/>
          <p:nvPr/>
        </p:nvGrpSpPr>
        <p:grpSpPr>
          <a:xfrm>
            <a:off x="6478585" y="3712232"/>
            <a:ext cx="5138804" cy="2284720"/>
            <a:chOff x="573326" y="1181694"/>
            <a:chExt cx="5138804" cy="2284720"/>
          </a:xfrm>
        </p:grpSpPr>
        <p:sp>
          <p:nvSpPr>
            <p:cNvPr id="968" name="Google Shape;968;p13"/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69" name="Google Shape;969;p13"/>
            <p:cNvSpPr/>
            <p:nvPr/>
          </p:nvSpPr>
          <p:spPr>
            <a:xfrm rot="10800000">
              <a:off x="573326" y="1181694"/>
              <a:ext cx="2284720" cy="2284720"/>
            </a:xfrm>
            <a:prstGeom prst="arc">
              <a:avLst>
                <a:gd fmla="val 6123682" name="adj1"/>
                <a:gd fmla="val 10016834" name="adj2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cxnSp>
          <p:nvCxnSpPr>
            <p:cNvPr id="970" name="Google Shape;970;p13"/>
            <p:cNvCxnSpPr>
              <a:endCxn id="969" idx="2"/>
            </p:cNvCxnSpPr>
            <p:nvPr/>
          </p:nvCxnSpPr>
          <p:spPr>
            <a:xfrm rot="10800000">
              <a:off x="2828530" y="2066054"/>
              <a:ext cx="2883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1" name="Google Shape;971;p13"/>
          <p:cNvSpPr/>
          <p:nvPr/>
        </p:nvSpPr>
        <p:spPr>
          <a:xfrm>
            <a:off x="8871715" y="3991922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2" name="Google Shape;972;p13"/>
          <p:cNvSpPr/>
          <p:nvPr>
            <p:ph idx="2" type="pic"/>
          </p:nvPr>
        </p:nvSpPr>
        <p:spPr>
          <a:xfrm>
            <a:off x="981249" y="1419314"/>
            <a:ext cx="1813686" cy="1813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3" name="Google Shape;973;p13"/>
          <p:cNvSpPr/>
          <p:nvPr>
            <p:ph idx="3" type="pic"/>
          </p:nvPr>
        </p:nvSpPr>
        <p:spPr>
          <a:xfrm>
            <a:off x="6714102" y="1419314"/>
            <a:ext cx="1813686" cy="1813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4" name="Google Shape;974;p13"/>
          <p:cNvSpPr/>
          <p:nvPr>
            <p:ph idx="4" type="pic"/>
          </p:nvPr>
        </p:nvSpPr>
        <p:spPr>
          <a:xfrm>
            <a:off x="6714102" y="3947749"/>
            <a:ext cx="1813686" cy="1813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5" name="Google Shape;975;p13"/>
          <p:cNvSpPr/>
          <p:nvPr>
            <p:ph idx="5" type="pic"/>
          </p:nvPr>
        </p:nvSpPr>
        <p:spPr>
          <a:xfrm>
            <a:off x="981249" y="3947749"/>
            <a:ext cx="1813686" cy="1813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6" name="Google Shape;976;p13"/>
          <p:cNvSpPr txBox="1"/>
          <p:nvPr>
            <p:ph idx="1" type="body"/>
          </p:nvPr>
        </p:nvSpPr>
        <p:spPr>
          <a:xfrm>
            <a:off x="3065044" y="2204099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7" name="Google Shape;977;p13"/>
          <p:cNvSpPr txBox="1"/>
          <p:nvPr>
            <p:ph idx="6" type="body"/>
          </p:nvPr>
        </p:nvSpPr>
        <p:spPr>
          <a:xfrm>
            <a:off x="3065044" y="4727511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8" name="Google Shape;978;p13"/>
          <p:cNvSpPr txBox="1"/>
          <p:nvPr>
            <p:ph idx="7" type="body"/>
          </p:nvPr>
        </p:nvSpPr>
        <p:spPr>
          <a:xfrm>
            <a:off x="8739784" y="2204099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idx="8" type="body"/>
          </p:nvPr>
        </p:nvSpPr>
        <p:spPr>
          <a:xfrm>
            <a:off x="8739784" y="4727511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" name="Google Shape;980;p13"/>
          <p:cNvSpPr/>
          <p:nvPr>
            <p:ph idx="9" type="pic"/>
          </p:nvPr>
        </p:nvSpPr>
        <p:spPr>
          <a:xfrm>
            <a:off x="3293201" y="3947723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981" name="Google Shape;981;p13"/>
          <p:cNvSpPr/>
          <p:nvPr>
            <p:ph idx="13" type="pic"/>
          </p:nvPr>
        </p:nvSpPr>
        <p:spPr>
          <a:xfrm>
            <a:off x="3293201" y="1426915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982" name="Google Shape;982;p13"/>
          <p:cNvSpPr/>
          <p:nvPr>
            <p:ph idx="14" type="pic"/>
          </p:nvPr>
        </p:nvSpPr>
        <p:spPr>
          <a:xfrm>
            <a:off x="9026054" y="3947723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983" name="Google Shape;983;p13"/>
          <p:cNvSpPr/>
          <p:nvPr>
            <p:ph idx="15" type="pic"/>
          </p:nvPr>
        </p:nvSpPr>
        <p:spPr>
          <a:xfrm>
            <a:off x="9026054" y="1426915"/>
            <a:ext cx="546100" cy="5476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タイトルのみ">
  <p:cSld name="1_タイトルのみ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14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7" name="Google Shape;987;p14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88" name="Google Shape;988;p14"/>
          <p:cNvCxnSpPr/>
          <p:nvPr/>
        </p:nvCxnSpPr>
        <p:spPr>
          <a:xfrm rot="10800000">
            <a:off x="2970087" y="2100297"/>
            <a:ext cx="2883737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9" name="Google Shape;989;p14"/>
          <p:cNvSpPr/>
          <p:nvPr/>
        </p:nvSpPr>
        <p:spPr>
          <a:xfrm>
            <a:off x="3108013" y="1495627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990" name="Google Shape;990;p14"/>
          <p:cNvCxnSpPr/>
          <p:nvPr/>
        </p:nvCxnSpPr>
        <p:spPr>
          <a:xfrm rot="10800000">
            <a:off x="8702940" y="2100297"/>
            <a:ext cx="2883737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1" name="Google Shape;991;p14"/>
          <p:cNvSpPr/>
          <p:nvPr/>
        </p:nvSpPr>
        <p:spPr>
          <a:xfrm>
            <a:off x="8840866" y="1495627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992" name="Google Shape;992;p14"/>
          <p:cNvCxnSpPr/>
          <p:nvPr/>
        </p:nvCxnSpPr>
        <p:spPr>
          <a:xfrm rot="10800000">
            <a:off x="2970087" y="4628732"/>
            <a:ext cx="2883737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3" name="Google Shape;993;p14"/>
          <p:cNvSpPr/>
          <p:nvPr/>
        </p:nvSpPr>
        <p:spPr>
          <a:xfrm>
            <a:off x="3108013" y="4024062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994" name="Google Shape;994;p14"/>
          <p:cNvCxnSpPr/>
          <p:nvPr/>
        </p:nvCxnSpPr>
        <p:spPr>
          <a:xfrm rot="10800000">
            <a:off x="8702940" y="4628732"/>
            <a:ext cx="2883737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5" name="Google Shape;995;p14"/>
          <p:cNvSpPr/>
          <p:nvPr/>
        </p:nvSpPr>
        <p:spPr>
          <a:xfrm>
            <a:off x="8840866" y="4024062"/>
            <a:ext cx="464073" cy="464073"/>
          </a:xfrm>
          <a:prstGeom prst="ellipse">
            <a:avLst/>
          </a:prstGeom>
          <a:solidFill>
            <a:srgbClr val="1569B2">
              <a:alpha val="1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96" name="Google Shape;996;p14"/>
          <p:cNvSpPr/>
          <p:nvPr>
            <p:ph idx="2" type="pic"/>
          </p:nvPr>
        </p:nvSpPr>
        <p:spPr>
          <a:xfrm>
            <a:off x="950400" y="1193454"/>
            <a:ext cx="1813686" cy="18136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97" name="Google Shape;997;p14"/>
          <p:cNvSpPr/>
          <p:nvPr>
            <p:ph idx="3" type="pic"/>
          </p:nvPr>
        </p:nvSpPr>
        <p:spPr>
          <a:xfrm>
            <a:off x="6683253" y="1193454"/>
            <a:ext cx="1813686" cy="18136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98" name="Google Shape;998;p14"/>
          <p:cNvSpPr/>
          <p:nvPr>
            <p:ph idx="4" type="pic"/>
          </p:nvPr>
        </p:nvSpPr>
        <p:spPr>
          <a:xfrm>
            <a:off x="6683253" y="3721889"/>
            <a:ext cx="1813686" cy="18136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99" name="Google Shape;999;p14"/>
          <p:cNvSpPr/>
          <p:nvPr>
            <p:ph idx="5" type="pic"/>
          </p:nvPr>
        </p:nvSpPr>
        <p:spPr>
          <a:xfrm>
            <a:off x="950400" y="3721889"/>
            <a:ext cx="1813686" cy="18136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00" name="Google Shape;1000;p14"/>
          <p:cNvSpPr txBox="1"/>
          <p:nvPr>
            <p:ph idx="1" type="body"/>
          </p:nvPr>
        </p:nvSpPr>
        <p:spPr>
          <a:xfrm>
            <a:off x="3034195" y="2236239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1" name="Google Shape;1001;p14"/>
          <p:cNvSpPr txBox="1"/>
          <p:nvPr>
            <p:ph idx="6" type="body"/>
          </p:nvPr>
        </p:nvSpPr>
        <p:spPr>
          <a:xfrm>
            <a:off x="3034195" y="4759651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" name="Google Shape;1002;p14"/>
          <p:cNvSpPr txBox="1"/>
          <p:nvPr>
            <p:ph idx="7" type="body"/>
          </p:nvPr>
        </p:nvSpPr>
        <p:spPr>
          <a:xfrm>
            <a:off x="8708935" y="2236239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" name="Google Shape;1003;p14"/>
          <p:cNvSpPr txBox="1"/>
          <p:nvPr>
            <p:ph idx="8" type="body"/>
          </p:nvPr>
        </p:nvSpPr>
        <p:spPr>
          <a:xfrm>
            <a:off x="8708935" y="4759651"/>
            <a:ext cx="28777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None/>
              <a:defRPr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4" name="Google Shape;1004;p14"/>
          <p:cNvSpPr/>
          <p:nvPr>
            <p:ph idx="9" type="pic"/>
          </p:nvPr>
        </p:nvSpPr>
        <p:spPr>
          <a:xfrm>
            <a:off x="3262352" y="3979863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p14"/>
          <p:cNvSpPr/>
          <p:nvPr>
            <p:ph idx="13" type="pic"/>
          </p:nvPr>
        </p:nvSpPr>
        <p:spPr>
          <a:xfrm>
            <a:off x="3262352" y="1459055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1006" name="Google Shape;1006;p14"/>
          <p:cNvSpPr/>
          <p:nvPr>
            <p:ph idx="14" type="pic"/>
          </p:nvPr>
        </p:nvSpPr>
        <p:spPr>
          <a:xfrm>
            <a:off x="8995205" y="3979863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14"/>
          <p:cNvSpPr/>
          <p:nvPr>
            <p:ph idx="15" type="pic"/>
          </p:nvPr>
        </p:nvSpPr>
        <p:spPr>
          <a:xfrm>
            <a:off x="8995205" y="1459055"/>
            <a:ext cx="546100" cy="547687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14"/>
          <p:cNvSpPr txBox="1"/>
          <p:nvPr/>
        </p:nvSpPr>
        <p:spPr>
          <a:xfrm>
            <a:off x="950400" y="2974461"/>
            <a:ext cx="1814400" cy="246221"/>
          </a:xfrm>
          <a:prstGeom prst="rect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09" name="Google Shape;1009;p14"/>
          <p:cNvSpPr txBox="1"/>
          <p:nvPr/>
        </p:nvSpPr>
        <p:spPr>
          <a:xfrm>
            <a:off x="6683253" y="2974461"/>
            <a:ext cx="1814400" cy="246221"/>
          </a:xfrm>
          <a:prstGeom prst="rect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10" name="Google Shape;1010;p14"/>
          <p:cNvSpPr txBox="1"/>
          <p:nvPr/>
        </p:nvSpPr>
        <p:spPr>
          <a:xfrm>
            <a:off x="950400" y="5472482"/>
            <a:ext cx="1814400" cy="246221"/>
          </a:xfrm>
          <a:prstGeom prst="rect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11" name="Google Shape;1011;p14"/>
          <p:cNvSpPr txBox="1"/>
          <p:nvPr/>
        </p:nvSpPr>
        <p:spPr>
          <a:xfrm>
            <a:off x="6683253" y="5472482"/>
            <a:ext cx="1814400" cy="246221"/>
          </a:xfrm>
          <a:prstGeom prst="rect">
            <a:avLst/>
          </a:prstGeom>
          <a:gradFill>
            <a:gsLst>
              <a:gs pos="0">
                <a:srgbClr val="4F127F">
                  <a:alpha val="89803"/>
                </a:srgbClr>
              </a:gs>
              <a:gs pos="52999">
                <a:srgbClr val="160976"/>
              </a:gs>
              <a:gs pos="84000">
                <a:srgbClr val="010673"/>
              </a:gs>
              <a:gs pos="100000">
                <a:srgbClr val="010673"/>
              </a:gs>
            </a:gsLst>
            <a:lin ang="8400000" scaled="0"/>
          </a:gra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>
  <p:cSld name="白紙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4" name="Google Shape;1014;p15"/>
          <p:cNvSpPr txBox="1"/>
          <p:nvPr>
            <p:ph idx="11" type="ftr"/>
          </p:nvPr>
        </p:nvSpPr>
        <p:spPr>
          <a:xfrm>
            <a:off x="105133" y="6377888"/>
            <a:ext cx="43220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5" name="Google Shape;1015;p15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15"/>
          <p:cNvSpPr txBox="1"/>
          <p:nvPr/>
        </p:nvSpPr>
        <p:spPr>
          <a:xfrm>
            <a:off x="105133" y="6398237"/>
            <a:ext cx="43220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50"/>
              <a:buFont typeface="Meiryo"/>
              <a:buNone/>
            </a:pPr>
            <a:r>
              <a:rPr b="0" i="0" lang="en-US" sz="1050" u="none" cap="none" strike="noStrike">
                <a:solidFill>
                  <a:srgbClr val="A5A5A5"/>
                </a:solidFill>
                <a:latin typeface="Meiryo"/>
                <a:ea typeface="Meiryo"/>
                <a:cs typeface="Meiryo"/>
                <a:sym typeface="Meiryo"/>
              </a:rPr>
              <a:t>© Copyright by FPT Software 2020 | CONFIDENTIAL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  <a:defRPr b="1" i="0" sz="3200" u="none" cap="none" strike="noStrike">
                <a:solidFill>
                  <a:srgbClr val="02067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950400" y="1065600"/>
            <a:ext cx="10461600" cy="5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2067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2067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2067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067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2067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7082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  <a:defRPr b="0" i="0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" name="Google Shape;14;p6"/>
          <p:cNvGrpSpPr/>
          <p:nvPr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5" name="Google Shape;15;p6"/>
            <p:cNvSpPr/>
            <p:nvPr/>
          </p:nvSpPr>
          <p:spPr>
            <a:xfrm rot="10800000">
              <a:off x="-380999" y="573563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" name="Google Shape;16;p6"/>
            <p:cNvSpPr/>
            <p:nvPr/>
          </p:nvSpPr>
          <p:spPr>
            <a:xfrm rot="10800000">
              <a:off x="-380999" y="528990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" name="Google Shape;17;p6"/>
            <p:cNvSpPr/>
            <p:nvPr/>
          </p:nvSpPr>
          <p:spPr>
            <a:xfrm rot="10800000">
              <a:off x="-380999" y="484207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" name="Google Shape;18;p6"/>
            <p:cNvSpPr/>
            <p:nvPr/>
          </p:nvSpPr>
          <p:spPr>
            <a:xfrm rot="10800000">
              <a:off x="-380999" y="439633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" name="Google Shape;19;p6"/>
            <p:cNvSpPr/>
            <p:nvPr/>
          </p:nvSpPr>
          <p:spPr>
            <a:xfrm rot="10800000">
              <a:off x="-380999" y="395060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" name="Google Shape;20;p6"/>
            <p:cNvSpPr/>
            <p:nvPr/>
          </p:nvSpPr>
          <p:spPr>
            <a:xfrm rot="10800000">
              <a:off x="-380999" y="350487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" name="Google Shape;21;p6"/>
            <p:cNvSpPr/>
            <p:nvPr/>
          </p:nvSpPr>
          <p:spPr>
            <a:xfrm rot="10800000">
              <a:off x="-380999" y="305704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" name="Google Shape;22;p6"/>
            <p:cNvSpPr/>
            <p:nvPr/>
          </p:nvSpPr>
          <p:spPr>
            <a:xfrm rot="10800000">
              <a:off x="-336216" y="573773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" name="Google Shape;23;p6"/>
            <p:cNvSpPr/>
            <p:nvPr/>
          </p:nvSpPr>
          <p:spPr>
            <a:xfrm rot="10800000">
              <a:off x="-336216" y="529200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" name="Google Shape;24;p6"/>
            <p:cNvSpPr/>
            <p:nvPr/>
          </p:nvSpPr>
          <p:spPr>
            <a:xfrm rot="10800000">
              <a:off x="-336216" y="484417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" name="Google Shape;25;p6"/>
            <p:cNvSpPr/>
            <p:nvPr/>
          </p:nvSpPr>
          <p:spPr>
            <a:xfrm rot="10800000">
              <a:off x="-336216" y="439844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" name="Google Shape;26;p6"/>
            <p:cNvSpPr/>
            <p:nvPr/>
          </p:nvSpPr>
          <p:spPr>
            <a:xfrm rot="10800000">
              <a:off x="-336216" y="395271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" name="Google Shape;27;p6"/>
            <p:cNvSpPr/>
            <p:nvPr/>
          </p:nvSpPr>
          <p:spPr>
            <a:xfrm rot="10800000">
              <a:off x="-336216" y="350697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" name="Google Shape;28;p6"/>
            <p:cNvSpPr/>
            <p:nvPr/>
          </p:nvSpPr>
          <p:spPr>
            <a:xfrm rot="10800000">
              <a:off x="-336216" y="305914"/>
              <a:ext cx="2103" cy="2103"/>
            </a:xfrm>
            <a:custGeom>
              <a:rect b="b" l="l" r="r" t="t"/>
              <a:pathLst>
                <a:path extrusionOk="0" h="9525" w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" name="Google Shape;29;p6"/>
            <p:cNvSpPr/>
            <p:nvPr/>
          </p:nvSpPr>
          <p:spPr>
            <a:xfrm rot="10800000">
              <a:off x="-293325" y="572091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0" name="Google Shape;30;p6"/>
            <p:cNvSpPr/>
            <p:nvPr/>
          </p:nvSpPr>
          <p:spPr>
            <a:xfrm rot="10800000">
              <a:off x="-293325" y="527518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 rot="10800000">
              <a:off x="-293325" y="482735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 rot="10800000">
              <a:off x="-293325" y="438162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3" name="Google Shape;33;p6"/>
            <p:cNvSpPr/>
            <p:nvPr/>
          </p:nvSpPr>
          <p:spPr>
            <a:xfrm rot="10800000">
              <a:off x="-293325" y="393588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4" name="Google Shape;34;p6"/>
            <p:cNvSpPr/>
            <p:nvPr/>
          </p:nvSpPr>
          <p:spPr>
            <a:xfrm rot="10800000">
              <a:off x="-293325" y="349015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 rot="10800000">
              <a:off x="-293325" y="304232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 rot="10800000">
              <a:off x="-248542" y="572301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 rot="10800000">
              <a:off x="-248542" y="527728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 rot="10800000">
              <a:off x="-248542" y="482945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 rot="10800000">
              <a:off x="-248542" y="438372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 rot="10800000">
              <a:off x="-248542" y="393799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 rot="10800000">
              <a:off x="-248542" y="349226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 rot="10800000">
              <a:off x="-248542" y="304442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 rot="10800000">
              <a:off x="-203338" y="572722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10800000">
              <a:off x="-203338" y="528149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 rot="10800000">
              <a:off x="-203338" y="483366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rot="10800000">
              <a:off x="-203338" y="438792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 rot="10800000">
              <a:off x="-203338" y="394219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 rot="10800000">
              <a:off x="-203338" y="349646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 rot="10800000">
              <a:off x="-203338" y="304863"/>
              <a:ext cx="4205" cy="4205"/>
            </a:xfrm>
            <a:custGeom>
              <a:rect b="b" l="l" r="r" t="t"/>
              <a:pathLst>
                <a:path extrusionOk="0" h="19050" w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 rot="10800000">
              <a:off x="-160447" y="571040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 rot="10800000">
              <a:off x="-160447" y="526467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rot="10800000">
              <a:off x="-160447" y="481684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rot="10800000">
              <a:off x="-160447" y="437110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 rot="10800000">
              <a:off x="-160447" y="392537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10800000">
              <a:off x="-160447" y="347964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 rot="10800000">
              <a:off x="-160447" y="303181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 rot="10800000">
              <a:off x="-115453" y="571460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 rot="10800000">
              <a:off x="-115453" y="526887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 rot="10800000">
              <a:off x="-115453" y="482104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 rot="10800000">
              <a:off x="-115453" y="437531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 rot="10800000">
              <a:off x="-115453" y="392958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 rot="10800000">
              <a:off x="-115453" y="348385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-115453" y="303601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 rot="10800000">
              <a:off x="-70670" y="571671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 rot="10800000">
              <a:off x="-70670" y="527098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 rot="10800000">
              <a:off x="-70670" y="482314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 rot="10800000">
              <a:off x="-70670" y="437741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 rot="10800000">
              <a:off x="-70670" y="393168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rot="10800000">
              <a:off x="-70670" y="348595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10800000">
              <a:off x="-70670" y="303812"/>
              <a:ext cx="6308" cy="6308"/>
            </a:xfrm>
            <a:custGeom>
              <a:rect b="b" l="l" r="r" t="t"/>
              <a:pathLst>
                <a:path extrusionOk="0" h="28575" w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10800000">
              <a:off x="-27568" y="569989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10800000">
              <a:off x="-27568" y="525416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10800000">
              <a:off x="-27568" y="480632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 rot="10800000">
              <a:off x="-27568" y="436059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 rot="10800000">
              <a:off x="-27568" y="391486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10800000">
              <a:off x="-27568" y="346913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10800000">
              <a:off x="-27568" y="302130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10800000">
              <a:off x="17425" y="570409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10800000">
              <a:off x="17425" y="525836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 rot="10800000">
              <a:off x="17425" y="481053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 rot="10800000">
              <a:off x="17425" y="436480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17425" y="391906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17425" y="347333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 rot="10800000">
              <a:off x="17425" y="302550"/>
              <a:ext cx="8410" cy="8410"/>
            </a:xfrm>
            <a:custGeom>
              <a:rect b="b" l="l" r="r" t="t"/>
              <a:pathLst>
                <a:path extrusionOk="0" h="38100" w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rot="10800000">
              <a:off x="60316" y="568727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60316" y="524154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 rot="10800000">
              <a:off x="60316" y="479371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 rot="10800000">
              <a:off x="60316" y="434798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 rot="10800000">
              <a:off x="60316" y="390224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 rot="10800000">
              <a:off x="60316" y="345651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 rot="10800000">
              <a:off x="60316" y="300868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rect b="b" l="l" r="r" t="t"/>
              <a:pathLst>
                <a:path extrusionOk="0" h="47625" w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rect b="b" l="l" r="r" t="t"/>
              <a:pathLst>
                <a:path extrusionOk="0" h="66675" w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rect b="b" l="l" r="r" t="t"/>
              <a:pathLst>
                <a:path extrusionOk="0" h="76200" w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rect b="b" l="l" r="r" t="t"/>
              <a:pathLst>
                <a:path extrusionOk="0" h="85725" w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rect b="b" l="l" r="r" t="t"/>
              <a:pathLst>
                <a:path extrusionOk="0" h="95250" w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rect b="b" l="l" r="r" t="t"/>
              <a:pathLst>
                <a:path extrusionOk="0" h="104775" w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0">
                  <a:srgbClr val="4F127F">
                    <a:alpha val="89803"/>
                  </a:srgbClr>
                </a:gs>
                <a:gs pos="52999">
                  <a:srgbClr val="160976"/>
                </a:gs>
                <a:gs pos="84000">
                  <a:srgbClr val="010673"/>
                </a:gs>
                <a:gs pos="100000">
                  <a:srgbClr val="010673"/>
                </a:gs>
              </a:gsLst>
              <a:lin ang="8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cxnSp>
        <p:nvCxnSpPr>
          <p:cNvPr id="253" name="Google Shape;253;p6"/>
          <p:cNvCxnSpPr/>
          <p:nvPr/>
        </p:nvCxnSpPr>
        <p:spPr>
          <a:xfrm>
            <a:off x="1095436" y="813375"/>
            <a:ext cx="10287000" cy="0"/>
          </a:xfrm>
          <a:prstGeom prst="straightConnector1">
            <a:avLst/>
          </a:prstGeom>
          <a:noFill/>
          <a:ln cap="flat" cmpd="sng" w="9525">
            <a:solidFill>
              <a:srgbClr val="36365C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54" name="Google Shape;254;p6"/>
          <p:cNvGrpSpPr/>
          <p:nvPr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5" name="Google Shape;255;p6"/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pic>
        <p:nvPicPr>
          <p:cNvPr descr="C:\Users\HaLT15\Desktop\FPT Software Doc.png" id="303" name="Google Shape;30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00032" y="297716"/>
            <a:ext cx="596154" cy="3776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www.aut.upt.ro/~pal-stefan.murvay/teaching/nes/Lecture_05_CAN-FD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hyperlink" Target="https://cdn.vector.com/cms/content/know-how/can/Slides/CAN_FD_Introduction_EN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"/>
          <p:cNvSpPr txBox="1"/>
          <p:nvPr>
            <p:ph type="ctrTitle"/>
          </p:nvPr>
        </p:nvSpPr>
        <p:spPr>
          <a:xfrm>
            <a:off x="583200" y="3250800"/>
            <a:ext cx="9638486" cy="53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600"/>
              <a:buFont typeface="Arial"/>
              <a:buNone/>
            </a:pPr>
            <a:r>
              <a:rPr b="0" lang="en-US" sz="3600">
                <a:latin typeface="Arial"/>
                <a:ea typeface="Arial"/>
                <a:cs typeface="Arial"/>
                <a:sym typeface="Arial"/>
              </a:rPr>
              <a:t>Lesson 4</a:t>
            </a:r>
            <a:endParaRPr/>
          </a:p>
        </p:txBody>
      </p:sp>
      <p:sp>
        <p:nvSpPr>
          <p:cNvPr id="1110" name="Google Shape;1110;p1"/>
          <p:cNvSpPr txBox="1"/>
          <p:nvPr>
            <p:ph idx="1" type="subTitle"/>
          </p:nvPr>
        </p:nvSpPr>
        <p:spPr>
          <a:xfrm>
            <a:off x="547200" y="4248000"/>
            <a:ext cx="6519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2400"/>
              <a:buNone/>
            </a:pPr>
            <a:r>
              <a:rPr i="1" lang="en-US">
                <a:latin typeface="Arial"/>
                <a:ea typeface="Arial"/>
                <a:cs typeface="Arial"/>
                <a:sym typeface="Arial"/>
              </a:rPr>
              <a:t>CAN Advance Topic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bbc5faea43_0_143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194" name="Google Shape;1194;g2bbc5faea43_0_143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95" name="Google Shape;1195;g2bbc5faea43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475" y="1073536"/>
            <a:ext cx="7013300" cy="22072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6" name="Google Shape;1196;g2bbc5faea43_0_143"/>
          <p:cNvSpPr txBox="1"/>
          <p:nvPr/>
        </p:nvSpPr>
        <p:spPr>
          <a:xfrm>
            <a:off x="555925" y="3529950"/>
            <a:ext cx="11636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303232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BRS – Bit Rate Switch (</a:t>
            </a:r>
            <a:r>
              <a:rPr b="1"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 this bit is dominant, then the bit rate in the CAFD frame remains the same throughout the frame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When this bit is set to recessive, the bit rate of the data field and CRC field is switched from a standard bit rate to preconfigured bit rate.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82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3232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ESI – Error State Indicator (It is dominant, if the ECU is in the Error</a:t>
            </a:r>
            <a:r>
              <a:rPr b="1"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Active state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If it is recessive it indicates that the ECU is in the state </a:t>
            </a:r>
            <a:r>
              <a:rPr b="1"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Error Passive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The purpose of this bit is to enable a more transparent way of tracking errors, as well as a simpler network management. The states Error Active and Error Passive of the network nodes are communicated on the entire network.)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1400"/>
              </a:spcAft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https://elearning.vector.com/mod/page/view.php?id=363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7" name="Google Shape;1197;g2bbc5faea43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25" y="1016627"/>
            <a:ext cx="4475951" cy="2264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8" name="Google Shape;1198;g2bbc5faea43_0_143"/>
          <p:cNvSpPr/>
          <p:nvPr/>
        </p:nvSpPr>
        <p:spPr>
          <a:xfrm>
            <a:off x="2356951" y="1919938"/>
            <a:ext cx="138600" cy="31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99" name="Google Shape;1199;g2bbc5faea43_0_143"/>
          <p:cNvSpPr/>
          <p:nvPr/>
        </p:nvSpPr>
        <p:spPr>
          <a:xfrm>
            <a:off x="2581689" y="1919938"/>
            <a:ext cx="138600" cy="31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bbc5faea43_0_129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205" name="Google Shape;1205;g2bbc5faea43_0_129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06" name="Google Shape;1206;g2bbc5faea4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75" y="1079163"/>
            <a:ext cx="7788401" cy="501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7" name="Google Shape;1207;g2bbc5faea43_0_129"/>
          <p:cNvSpPr txBox="1"/>
          <p:nvPr/>
        </p:nvSpPr>
        <p:spPr>
          <a:xfrm>
            <a:off x="8312750" y="947925"/>
            <a:ext cx="4062600" cy="52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CRC Field: Stuff Count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More data = longer CRC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probability of bit errors in a CAN FD frame increases compared to traditional CAN. 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This is the case because of the shorter bit times of Baudrate 2 on one hand and the much greater number of bits in the data field.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• Stuff count field added to CAN-FD frames to solve the CRC fail issue.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1400"/>
              </a:spcAft>
              <a:buNone/>
            </a:pPr>
            <a:r>
              <a:t/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bbc5faea43_0_249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213" name="Google Shape;1213;g2bbc5faea43_0_249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14" name="Google Shape;1214;g2bbc5faea43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49" y="1115189"/>
            <a:ext cx="5784625" cy="42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2bbc5faea43_0_249"/>
          <p:cNvSpPr txBox="1"/>
          <p:nvPr/>
        </p:nvSpPr>
        <p:spPr>
          <a:xfrm>
            <a:off x="906150" y="5493700"/>
            <a:ext cx="419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CAN with Flexible Data-Rate – CAN-FD (upt.ro)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bbc5faea43_0_211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221" name="Google Shape;1221;g2bbc5faea43_0_211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22" name="Google Shape;1222;g2bbc5faea4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25" y="1462550"/>
            <a:ext cx="8699173" cy="5230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3" name="Google Shape;1223;g2bbc5faea43_0_211"/>
          <p:cNvSpPr txBox="1"/>
          <p:nvPr/>
        </p:nvSpPr>
        <p:spPr>
          <a:xfrm>
            <a:off x="1010225" y="995325"/>
            <a:ext cx="3000000" cy="35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Vector PowerPoint Template V4.0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bbc5faea43_0_12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③ </a:t>
            </a:r>
            <a:r>
              <a:rPr b="0" lang="en-US" sz="2800"/>
              <a:t>Compare with Classic CAN</a:t>
            </a:r>
            <a:endParaRPr/>
          </a:p>
        </p:txBody>
      </p:sp>
      <p:sp>
        <p:nvSpPr>
          <p:cNvPr id="1229" name="Google Shape;1229;g2bbc5faea43_0_12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30" name="Google Shape;1230;g2bbc5faea4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726" y="1122525"/>
            <a:ext cx="7354575" cy="47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bbc5faea43_0_261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③ </a:t>
            </a:r>
            <a:r>
              <a:rPr b="0" lang="en-US" sz="2800"/>
              <a:t>Compare with Classic CAN</a:t>
            </a:r>
            <a:endParaRPr/>
          </a:p>
        </p:txBody>
      </p:sp>
      <p:sp>
        <p:nvSpPr>
          <p:cNvPr id="1236" name="Google Shape;1236;g2bbc5faea43_0_261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37" name="Google Shape;1237;g2bbc5faea43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025" y="963675"/>
            <a:ext cx="7927299" cy="5540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44" name="Google Shape;1244;p5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rgbClr val="FFFFFF">
                  <a:alpha val="0"/>
                </a:srgbClr>
              </a:gs>
              <a:gs pos="66000">
                <a:srgbClr val="FFFFFF"/>
              </a:gs>
              <a:gs pos="83000">
                <a:srgbClr val="FFFFFF"/>
              </a:gs>
              <a:gs pos="100000">
                <a:schemeClr val="lt1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close up of a logo&#10;&#10;Description generated with high confidence" id="1245" name="Google Shape;12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254481" y="0"/>
            <a:ext cx="593751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6" name="Google Shape;1246;p5"/>
          <p:cNvGrpSpPr/>
          <p:nvPr/>
        </p:nvGrpSpPr>
        <p:grpSpPr>
          <a:xfrm>
            <a:off x="533399" y="2160207"/>
            <a:ext cx="4389120" cy="2537586"/>
            <a:chOff x="533399" y="1714945"/>
            <a:chExt cx="4389120" cy="2537586"/>
          </a:xfrm>
        </p:grpSpPr>
        <p:sp>
          <p:nvSpPr>
            <p:cNvPr id="1247" name="Google Shape;1247;p5"/>
            <p:cNvSpPr txBox="1"/>
            <p:nvPr/>
          </p:nvSpPr>
          <p:spPr>
            <a:xfrm>
              <a:off x="536072" y="3329201"/>
              <a:ext cx="438644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16097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THANK YOU</a:t>
              </a:r>
              <a:endParaRPr/>
            </a:p>
          </p:txBody>
        </p:sp>
        <p:pic>
          <p:nvPicPr>
            <p:cNvPr id="1248" name="Google Shape;124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399" y="1714945"/>
              <a:ext cx="4389120" cy="17140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116" name="Google Shape;1116;p2"/>
          <p:cNvSpPr txBox="1"/>
          <p:nvPr>
            <p:ph idx="1" type="body"/>
          </p:nvPr>
        </p:nvSpPr>
        <p:spPr>
          <a:xfrm>
            <a:off x="950400" y="1065600"/>
            <a:ext cx="10461600" cy="5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600"/>
              <a:buFont typeface="Meiryo"/>
              <a:buAutoNum type="arabicPeriod"/>
            </a:pPr>
            <a:r>
              <a:rPr lang="en-US" sz="3600"/>
              <a:t>CAN error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AutoNum type="alphaLcPeriod"/>
            </a:pPr>
            <a:r>
              <a:rPr lang="en-US" sz="3200"/>
              <a:t>Definition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AutoNum type="alphaLcPeriod"/>
            </a:pPr>
            <a:r>
              <a:rPr lang="en-US" sz="3200"/>
              <a:t>Error Frame Format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AutoNum type="alphaLcPeriod"/>
            </a:pPr>
            <a:r>
              <a:rPr lang="en-US" sz="3200"/>
              <a:t>CAN error states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3600"/>
              <a:buFont typeface="Meiryo"/>
              <a:buAutoNum type="arabicPeriod"/>
            </a:pPr>
            <a:r>
              <a:rPr lang="en-US" sz="3600"/>
              <a:t>CAN FD</a:t>
            </a:r>
            <a:endParaRPr/>
          </a:p>
        </p:txBody>
      </p:sp>
      <p:sp>
        <p:nvSpPr>
          <p:cNvPr id="1117" name="Google Shape;1117;p2"/>
          <p:cNvSpPr/>
          <p:nvPr/>
        </p:nvSpPr>
        <p:spPr>
          <a:xfrm>
            <a:off x="548400" y="3184600"/>
            <a:ext cx="4166100" cy="577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topic</a:t>
            </a:r>
            <a:endParaRPr/>
          </a:p>
        </p:txBody>
      </p:sp>
      <p:sp>
        <p:nvSpPr>
          <p:cNvPr id="1123" name="Google Shape;1123;p4"/>
          <p:cNvSpPr txBox="1"/>
          <p:nvPr>
            <p:ph idx="1" type="body"/>
          </p:nvPr>
        </p:nvSpPr>
        <p:spPr>
          <a:xfrm>
            <a:off x="950400" y="1065600"/>
            <a:ext cx="10461600" cy="5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2800"/>
              <a:buChar char="•"/>
            </a:pPr>
            <a:r>
              <a:rPr lang="en-US"/>
              <a:t>Overview about CAN-FD (What/Why)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800"/>
              <a:buChar char="•"/>
            </a:pPr>
            <a:r>
              <a:rPr lang="en-US"/>
              <a:t>Explain the CAN FD format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673"/>
              </a:buClr>
              <a:buSzPts val="2800"/>
              <a:buChar char="•"/>
            </a:pPr>
            <a:r>
              <a:rPr lang="en-US"/>
              <a:t>Compare with Classic CAN. </a:t>
            </a:r>
            <a:endParaRPr/>
          </a:p>
        </p:txBody>
      </p:sp>
      <p:sp>
        <p:nvSpPr>
          <p:cNvPr id="1124" name="Google Shape;1124;p4"/>
          <p:cNvSpPr txBox="1"/>
          <p:nvPr>
            <p:ph idx="12" type="sldNum"/>
          </p:nvPr>
        </p:nvSpPr>
        <p:spPr>
          <a:xfrm>
            <a:off x="11572875" y="6385568"/>
            <a:ext cx="5139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bbc5faea43_0_53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① </a:t>
            </a:r>
            <a:r>
              <a:rPr b="0" lang="en-US" sz="2800"/>
              <a:t>Overview about CAN-FD (What/Why)</a:t>
            </a:r>
            <a:endParaRPr/>
          </a:p>
        </p:txBody>
      </p:sp>
      <p:sp>
        <p:nvSpPr>
          <p:cNvPr id="1130" name="Google Shape;1130;g2bbc5faea43_0_53"/>
          <p:cNvSpPr txBox="1"/>
          <p:nvPr/>
        </p:nvSpPr>
        <p:spPr>
          <a:xfrm>
            <a:off x="2254450" y="963175"/>
            <a:ext cx="8028300" cy="350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What is CAN FD?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◇ CAN FD(</a:t>
            </a:r>
            <a:r>
              <a:rPr b="1" lang="en-US" sz="1800">
                <a:solidFill>
                  <a:srgbClr val="282D3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rgbClr val="282D33"/>
                </a:solidFill>
                <a:latin typeface="Calibri"/>
                <a:ea typeface="Calibri"/>
                <a:cs typeface="Calibri"/>
                <a:sym typeface="Calibri"/>
              </a:rPr>
              <a:t>ontroller </a:t>
            </a:r>
            <a:r>
              <a:rPr b="1" lang="en-US" sz="1800">
                <a:solidFill>
                  <a:srgbClr val="282D33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800">
                <a:solidFill>
                  <a:srgbClr val="282D33"/>
                </a:solidFill>
                <a:latin typeface="Calibri"/>
                <a:ea typeface="Calibri"/>
                <a:cs typeface="Calibri"/>
                <a:sym typeface="Calibri"/>
              </a:rPr>
              <a:t>rea </a:t>
            </a:r>
            <a:r>
              <a:rPr b="1" lang="en-US" sz="1800">
                <a:solidFill>
                  <a:srgbClr val="282D3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rgbClr val="282D33"/>
                </a:solidFill>
                <a:latin typeface="Calibri"/>
                <a:ea typeface="Calibri"/>
                <a:cs typeface="Calibri"/>
                <a:sym typeface="Calibri"/>
              </a:rPr>
              <a:t>etwork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Flexible Data Rate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◇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CAN FD – an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improved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communication protocol of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2.0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◇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CAN FD protocol was pre-developed by Bosch (with industry experts) and released in 2012.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◇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CAN FD’s benefits: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#1 Increased length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#2 Increased speed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➡CAN FD supports a flexible message payload,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ranging from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0, 8, 12, 16, 20, 24, 32, 48, 64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bytes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(CAN: Max: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byte)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per frame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       at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2, 5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8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Mbps (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CAN: Max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Mbit/s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of data rates.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2bbc5faea43_0_53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32" name="Google Shape;1132;g2bbc5faea4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00" y="1577050"/>
            <a:ext cx="1223075" cy="1094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3" name="Google Shape;1133;g2bbc5faea43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00" y="2805377"/>
            <a:ext cx="1223075" cy="8022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4" name="Google Shape;1134;g2bbc5faea43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000" y="3715503"/>
            <a:ext cx="1223075" cy="7321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5" name="Google Shape;1135;g2bbc5faea43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000" y="939961"/>
            <a:ext cx="1223075" cy="5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bbc5faea43_0_77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① </a:t>
            </a:r>
            <a:r>
              <a:rPr b="0" lang="en-US" sz="2800"/>
              <a:t>Overview about CAN-FD (What/Why)</a:t>
            </a:r>
            <a:endParaRPr/>
          </a:p>
        </p:txBody>
      </p:sp>
      <p:sp>
        <p:nvSpPr>
          <p:cNvPr id="1141" name="Google Shape;1141;g2bbc5faea43_0_77"/>
          <p:cNvSpPr txBox="1"/>
          <p:nvPr/>
        </p:nvSpPr>
        <p:spPr>
          <a:xfrm>
            <a:off x="950400" y="1030875"/>
            <a:ext cx="5511000" cy="378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What is CAN FD?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Also, the CAN FD Protocol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has two independent bit rates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for the arbitration and data phases.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（The arbitration phase uses the same bit timing as the Classical CAN, but the data bit rate is either similar or higher than the arbitration bit rate.）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g2bbc5faea43_0_77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43" name="Google Shape;1143;g2bbc5faea43_0_77"/>
          <p:cNvPicPr preferRelativeResize="0"/>
          <p:nvPr/>
        </p:nvPicPr>
        <p:blipFill rotWithShape="1">
          <a:blip r:embed="rId3">
            <a:alphaModFix/>
          </a:blip>
          <a:srcRect b="-15829" l="0" r="0" t="15830"/>
          <a:stretch/>
        </p:blipFill>
        <p:spPr>
          <a:xfrm>
            <a:off x="1105150" y="3278700"/>
            <a:ext cx="5201475" cy="122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4" name="Google Shape;1144;g2bbc5faea43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725" y="1030875"/>
            <a:ext cx="5201475" cy="30945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5" name="Google Shape;1145;g2bbc5faea43_0_77"/>
          <p:cNvSpPr txBox="1"/>
          <p:nvPr/>
        </p:nvSpPr>
        <p:spPr>
          <a:xfrm>
            <a:off x="6523725" y="4125400"/>
            <a:ext cx="488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faster bit-rate for CAN FD payloads allows for more data to fit into a single message.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bbc5faea43_0_0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① </a:t>
            </a:r>
            <a:r>
              <a:rPr b="0" lang="en-US" sz="2800"/>
              <a:t>Overview about CAN-FD (What/Why)</a:t>
            </a:r>
            <a:endParaRPr/>
          </a:p>
        </p:txBody>
      </p:sp>
      <p:sp>
        <p:nvSpPr>
          <p:cNvPr id="1151" name="Google Shape;1151;g2bbc5faea43_0_0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52" name="Google Shape;1152;g2bbc5faea43_0_0"/>
          <p:cNvSpPr txBox="1"/>
          <p:nvPr/>
        </p:nvSpPr>
        <p:spPr>
          <a:xfrm>
            <a:off x="2329475" y="3172700"/>
            <a:ext cx="8723100" cy="348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is CAN FD?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Outside of CAN, there are other in-vehicle networks that have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higher communication bandwidths than 1 Mbit/s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 However, these networks, like FlexRay and automotive Ethernet, are significantly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different from the CAN physical layer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means that making a change to support them instead of CAN is very expensive for the suppliers and OEMs. </a:t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FD is also ideal for this problem because the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physical layer is the same as high-speed CAN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 The only difference in the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hardware is to use a new protocol controlle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 with a qualified transceiver that allows the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faster speeds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 Also, the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software changes are minimal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since the message format is very similar. In fact, there are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software changes needed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when using CAN FD messages at speeds up to </a:t>
            </a:r>
            <a:r>
              <a:rPr b="1"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Mbit/s and 8 byte payloads</a:t>
            </a:r>
            <a:r>
              <a:rPr lang="en-US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g2bbc5faea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00" y="1577050"/>
            <a:ext cx="1223075" cy="1094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4" name="Google Shape;1154;g2bbc5faea4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538" y="889151"/>
            <a:ext cx="1018000" cy="6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2bbc5faea4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475" y="976800"/>
            <a:ext cx="5392203" cy="20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bbc5faea43_0_201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161" name="Google Shape;1161;g2bbc5faea43_0_201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62" name="Google Shape;1162;g2bbc5faea43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00" y="1095925"/>
            <a:ext cx="9786299" cy="5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2bbc5faea43_0_201"/>
          <p:cNvSpPr/>
          <p:nvPr/>
        </p:nvSpPr>
        <p:spPr>
          <a:xfrm>
            <a:off x="4137125" y="5705375"/>
            <a:ext cx="1597200" cy="461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64" name="Google Shape;1164;g2bbc5faea43_0_201"/>
          <p:cNvSpPr/>
          <p:nvPr/>
        </p:nvSpPr>
        <p:spPr>
          <a:xfrm>
            <a:off x="4914900" y="2269075"/>
            <a:ext cx="1597200" cy="461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165" name="Google Shape;1165;g2bbc5faea43_0_201"/>
          <p:cNvCxnSpPr/>
          <p:nvPr/>
        </p:nvCxnSpPr>
        <p:spPr>
          <a:xfrm flipH="1" rot="10800000">
            <a:off x="2799775" y="3656225"/>
            <a:ext cx="173100" cy="48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6" name="Google Shape;1166;g2bbc5faea43_0_201"/>
          <p:cNvCxnSpPr/>
          <p:nvPr/>
        </p:nvCxnSpPr>
        <p:spPr>
          <a:xfrm flipH="1" rot="10800000">
            <a:off x="3433225" y="3702800"/>
            <a:ext cx="173100" cy="48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g2bbc5faea43_0_201"/>
          <p:cNvCxnSpPr/>
          <p:nvPr/>
        </p:nvCxnSpPr>
        <p:spPr>
          <a:xfrm flipH="1" rot="10800000">
            <a:off x="4137125" y="3702800"/>
            <a:ext cx="173100" cy="48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8" name="Google Shape;1168;g2bbc5faea43_0_201"/>
          <p:cNvCxnSpPr/>
          <p:nvPr/>
        </p:nvCxnSpPr>
        <p:spPr>
          <a:xfrm flipH="1" rot="10800000">
            <a:off x="4488500" y="3702800"/>
            <a:ext cx="173100" cy="48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9" name="Google Shape;1169;g2bbc5faea43_0_201"/>
          <p:cNvCxnSpPr/>
          <p:nvPr/>
        </p:nvCxnSpPr>
        <p:spPr>
          <a:xfrm flipH="1" rot="10800000">
            <a:off x="6805650" y="3702800"/>
            <a:ext cx="173100" cy="48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bbc5faea43_0_151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175" name="Google Shape;1175;g2bbc5faea43_0_151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76" name="Google Shape;1176;g2bbc5faea43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99" y="1161060"/>
            <a:ext cx="8651575" cy="534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g2bbc5faea43_0_151"/>
          <p:cNvCxnSpPr/>
          <p:nvPr/>
        </p:nvCxnSpPr>
        <p:spPr>
          <a:xfrm flipH="1">
            <a:off x="2309000" y="4089025"/>
            <a:ext cx="96300" cy="3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g2bbc5faea43_0_151"/>
          <p:cNvCxnSpPr/>
          <p:nvPr/>
        </p:nvCxnSpPr>
        <p:spPr>
          <a:xfrm flipH="1">
            <a:off x="3134900" y="4089025"/>
            <a:ext cx="96300" cy="3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bc5faea43_0_6"/>
          <p:cNvSpPr txBox="1"/>
          <p:nvPr>
            <p:ph type="title"/>
          </p:nvPr>
        </p:nvSpPr>
        <p:spPr>
          <a:xfrm>
            <a:off x="950400" y="277200"/>
            <a:ext cx="10461600" cy="54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673"/>
              </a:buClr>
              <a:buSzPts val="3200"/>
              <a:buFont typeface="Meiryo"/>
              <a:buNone/>
            </a:pPr>
            <a:r>
              <a:rPr lang="en-US"/>
              <a:t>CAN FD - ② </a:t>
            </a:r>
            <a:r>
              <a:rPr b="0" lang="en-US" sz="2800"/>
              <a:t>Explain the CAN FD format</a:t>
            </a:r>
            <a:endParaRPr/>
          </a:p>
        </p:txBody>
      </p:sp>
      <p:sp>
        <p:nvSpPr>
          <p:cNvPr id="1184" name="Google Shape;1184;g2bbc5faea43_0_6"/>
          <p:cNvSpPr txBox="1"/>
          <p:nvPr>
            <p:ph idx="12" type="sldNum"/>
          </p:nvPr>
        </p:nvSpPr>
        <p:spPr>
          <a:xfrm>
            <a:off x="11572875" y="6385568"/>
            <a:ext cx="5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eiryo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85" name="Google Shape;1185;g2bbc5faea43_0_6"/>
          <p:cNvSpPr txBox="1"/>
          <p:nvPr/>
        </p:nvSpPr>
        <p:spPr>
          <a:xfrm>
            <a:off x="555925" y="3414750"/>
            <a:ext cx="11530800" cy="2162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48260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Clr>
                <a:srgbClr val="303232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RRS – Remote Request Substitution (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RTR bit in CAN frames becomes RRS (Remote Request Substitution) - always </a:t>
            </a:r>
            <a:r>
              <a:rPr b="1"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dominant 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since in CAN-FD there are </a:t>
            </a:r>
            <a:r>
              <a:rPr b="1"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 remote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frames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82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3232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IDE, r – same as in the standard CAN frame format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82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03232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303232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FDF 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– FD Format Indicator (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reserve bit of the traditional CAN frame now becomes the switch for the CAN FD format. If transferred dominant as 0, it denotes a classical CAN frame. </a:t>
            </a:r>
            <a:r>
              <a:rPr b="1"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 it contains the recessive value 1, it denotes a CAN FD frame.</a:t>
            </a: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82600" rtl="0" algn="l">
              <a:lnSpc>
                <a:spcPct val="125000"/>
              </a:lnSpc>
              <a:spcBef>
                <a:spcPts val="1500"/>
              </a:spcBef>
              <a:spcAft>
                <a:spcPts val="1400"/>
              </a:spcAft>
              <a:buNone/>
            </a:pPr>
            <a:r>
              <a:rPr lang="en-US" sz="1600">
                <a:solidFill>
                  <a:srgbClr val="3032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https://elearning.vector.com/mod/page/view.php?id=363</a:t>
            </a:r>
            <a:endParaRPr sz="1600">
              <a:solidFill>
                <a:srgbClr val="3032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g2bbc5faea4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5" y="1016627"/>
            <a:ext cx="4475951" cy="2264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7" name="Google Shape;1187;g2bbc5faea43_0_6"/>
          <p:cNvSpPr/>
          <p:nvPr/>
        </p:nvSpPr>
        <p:spPr>
          <a:xfrm>
            <a:off x="1390242" y="1919938"/>
            <a:ext cx="138600" cy="31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88" name="Google Shape;1188;g2bbc5faea43_0_6"/>
          <p:cNvSpPr/>
          <p:nvPr/>
        </p:nvSpPr>
        <p:spPr>
          <a:xfrm>
            <a:off x="1899751" y="1919938"/>
            <a:ext cx="138600" cy="31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PT_Template_2018">
  <a:themeElements>
    <a:clrScheme name="紫 II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2020-08-09T11:47:37Z</dcterms:created>
  <dc:creator>Đào Văn Đại</dc:creator>
</cp:coreProperties>
</file>